
<file path=[Content_Types].xml><?xml version="1.0" encoding="utf-8"?>
<Types xmlns="http://schemas.openxmlformats.org/package/2006/content-types">
  <Default Extension="emf" ContentType="image/x-emf"/>
  <Default Extension="gif" ContentType="image/gif"/>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3.xml" ContentType="application/vnd.openxmlformats-officedocument.theme+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theme/theme4.xml" ContentType="application/vnd.openxmlformats-officedocument.theme+xml"/>
  <Override PartName="/ppt/slideLayouts/slideLayout122.xml" ContentType="application/vnd.openxmlformats-officedocument.presentationml.slideLayout+xml"/>
  <Override PartName="/ppt/theme/theme5.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theme/theme6.xml" ContentType="application/vnd.openxmlformats-officedocument.theme+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063" r:id="rId4"/>
    <p:sldMasterId id="2147488962" r:id="rId5"/>
    <p:sldMasterId id="2147484035" r:id="rId6"/>
    <p:sldMasterId id="2147484014" r:id="rId7"/>
    <p:sldMasterId id="2147483670" r:id="rId8"/>
    <p:sldMasterId id="2147483684" r:id="rId9"/>
    <p:sldMasterId id="2147488984" r:id="rId10"/>
  </p:sldMasterIdLst>
  <p:notesMasterIdLst>
    <p:notesMasterId r:id="rId33"/>
  </p:notesMasterIdLst>
  <p:sldIdLst>
    <p:sldId id="256" r:id="rId11"/>
    <p:sldId id="2142532890" r:id="rId12"/>
    <p:sldId id="2142532894" r:id="rId13"/>
    <p:sldId id="273" r:id="rId14"/>
    <p:sldId id="266" r:id="rId15"/>
    <p:sldId id="272" r:id="rId16"/>
    <p:sldId id="303" r:id="rId17"/>
    <p:sldId id="308" r:id="rId18"/>
    <p:sldId id="330" r:id="rId19"/>
    <p:sldId id="349" r:id="rId20"/>
    <p:sldId id="351" r:id="rId21"/>
    <p:sldId id="332" r:id="rId22"/>
    <p:sldId id="275" r:id="rId23"/>
    <p:sldId id="2142532895" r:id="rId24"/>
    <p:sldId id="345" r:id="rId25"/>
    <p:sldId id="343" r:id="rId26"/>
    <p:sldId id="344" r:id="rId27"/>
    <p:sldId id="2142532896" r:id="rId28"/>
    <p:sldId id="2142532889" r:id="rId29"/>
    <p:sldId id="2142532892" r:id="rId30"/>
    <p:sldId id="2076138483" r:id="rId31"/>
    <p:sldId id="261"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DF9FDB18-316C-803A-D0C1-C4684BAC2393}" name="Christien Gay" initials="CG" userId="S::chgay@microsoft.com::b7722763-6096-40a6-b4e9-ded1dd41564f" providerId="AD"/>
  <p188:author id="{59B39525-B645-D018-69EE-0A2E50B1968C}" name="YiTing Quek" initials="YQ" userId="S::yitquek@microsoft.com::1ea96cd7-db40-4bd6-86cf-c3162f1cfe58"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F52"/>
    <a:srgbClr val="FF9F53"/>
    <a:srgbClr val="FF7A5B"/>
    <a:srgbClr val="FF908E"/>
    <a:srgbClr val="FF785F"/>
    <a:srgbClr val="FFA258"/>
    <a:srgbClr val="FE933F"/>
    <a:srgbClr val="FDC2D2"/>
    <a:srgbClr val="2C63AF"/>
    <a:srgbClr val="F37EA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8F15A7-648D-4A37-9468-180932B0C84A}" v="91" dt="2021-10-06T09:39:10.34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1" d="100"/>
          <a:sy n="61" d="100"/>
        </p:scale>
        <p:origin x="792" y="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3.xml"/><Relationship Id="rId18" Type="http://schemas.openxmlformats.org/officeDocument/2006/relationships/slide" Target="slides/slide8.xml"/><Relationship Id="rId26" Type="http://schemas.openxmlformats.org/officeDocument/2006/relationships/slide" Target="slides/slide16.xml"/><Relationship Id="rId39" Type="http://schemas.microsoft.com/office/2018/10/relationships/authors" Target="authors.xml"/><Relationship Id="rId21" Type="http://schemas.openxmlformats.org/officeDocument/2006/relationships/slide" Target="slides/slide11.xml"/><Relationship Id="rId34"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 Target="slides/slide2.xml"/><Relationship Id="rId17" Type="http://schemas.openxmlformats.org/officeDocument/2006/relationships/slide" Target="slides/slide7.xml"/><Relationship Id="rId25" Type="http://schemas.openxmlformats.org/officeDocument/2006/relationships/slide" Target="slides/slide15.xml"/><Relationship Id="rId33" Type="http://schemas.openxmlformats.org/officeDocument/2006/relationships/notesMaster" Target="notesMasters/notesMaster1.xml"/><Relationship Id="rId38" Type="http://schemas.microsoft.com/office/2015/10/relationships/revisionInfo" Target="revisionInfo.xml"/><Relationship Id="rId2" Type="http://schemas.openxmlformats.org/officeDocument/2006/relationships/customXml" Target="../customXml/item2.xml"/><Relationship Id="rId16" Type="http://schemas.openxmlformats.org/officeDocument/2006/relationships/slide" Target="slides/slide6.xml"/><Relationship Id="rId20" Type="http://schemas.openxmlformats.org/officeDocument/2006/relationships/slide" Target="slides/slide10.xml"/><Relationship Id="rId29" Type="http://schemas.openxmlformats.org/officeDocument/2006/relationships/slide" Target="slides/slide19.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 Target="slides/slide1.xml"/><Relationship Id="rId24" Type="http://schemas.openxmlformats.org/officeDocument/2006/relationships/slide" Target="slides/slide14.xml"/><Relationship Id="rId32" Type="http://schemas.openxmlformats.org/officeDocument/2006/relationships/slide" Target="slides/slide22.xml"/><Relationship Id="rId37"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5.xml"/><Relationship Id="rId23" Type="http://schemas.openxmlformats.org/officeDocument/2006/relationships/slide" Target="slides/slide13.xml"/><Relationship Id="rId28" Type="http://schemas.openxmlformats.org/officeDocument/2006/relationships/slide" Target="slides/slide18.xml"/><Relationship Id="rId36"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9.xml"/><Relationship Id="rId31" Type="http://schemas.openxmlformats.org/officeDocument/2006/relationships/slide" Target="slides/slide2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4.xml"/><Relationship Id="rId22" Type="http://schemas.openxmlformats.org/officeDocument/2006/relationships/slide" Target="slides/slide12.xml"/><Relationship Id="rId27" Type="http://schemas.openxmlformats.org/officeDocument/2006/relationships/slide" Target="slides/slide17.xml"/><Relationship Id="rId30" Type="http://schemas.openxmlformats.org/officeDocument/2006/relationships/slide" Target="slides/slide20.xml"/><Relationship Id="rId35" Type="http://schemas.openxmlformats.org/officeDocument/2006/relationships/viewProps" Target="viewProps.xml"/><Relationship Id="rId8" Type="http://schemas.openxmlformats.org/officeDocument/2006/relationships/slideMaster" Target="slideMasters/slideMaster5.xml"/><Relationship Id="rId3" Type="http://schemas.openxmlformats.org/officeDocument/2006/relationships/customXml" Target="../customXml/item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E413BE6-1F2D-423F-A8CB-AB77D3355618}" type="datetimeFigureOut">
              <a:rPr lang="en-US" smtClean="0"/>
              <a:t>10/7/2021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BA2150-3497-4CFA-96DE-EF0DE78420C2}" type="slidenum">
              <a:rPr lang="en-US" smtClean="0"/>
              <a:t>‹#›</a:t>
            </a:fld>
            <a:endParaRPr lang="en-US"/>
          </a:p>
        </p:txBody>
      </p:sp>
    </p:spTree>
    <p:extLst>
      <p:ext uri="{BB962C8B-B14F-4D97-AF65-F5344CB8AC3E}">
        <p14:creationId xmlns:p14="http://schemas.microsoft.com/office/powerpoint/2010/main" val="289372543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0BA2150-3497-4CFA-96DE-EF0DE78420C2}" type="slidenum">
              <a:rPr lang="en-US" smtClean="0"/>
              <a:t>1</a:t>
            </a:fld>
            <a:endParaRPr lang="en-US"/>
          </a:p>
        </p:txBody>
      </p:sp>
    </p:spTree>
    <p:extLst>
      <p:ext uri="{BB962C8B-B14F-4D97-AF65-F5344CB8AC3E}">
        <p14:creationId xmlns:p14="http://schemas.microsoft.com/office/powerpoint/2010/main" val="6970766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39B346B2-E8EF-43C1-9AB2-48101FFD65C8}" type="slidenum">
              <a:rPr lang="en-US" smtClean="0"/>
              <a:t>11</a:t>
            </a:fld>
            <a:endParaRPr lang="en-US"/>
          </a:p>
        </p:txBody>
      </p:sp>
    </p:spTree>
    <p:extLst>
      <p:ext uri="{BB962C8B-B14F-4D97-AF65-F5344CB8AC3E}">
        <p14:creationId xmlns:p14="http://schemas.microsoft.com/office/powerpoint/2010/main" val="14855938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Lets look at some</a:t>
            </a:r>
            <a:r>
              <a:rPr lang="en-US" baseline="0"/>
              <a:t> of the features of ML Studio</a:t>
            </a:r>
            <a:endParaRPr lang="en-US"/>
          </a:p>
        </p:txBody>
      </p:sp>
      <p:sp>
        <p:nvSpPr>
          <p:cNvPr id="4" name="Slide Number Placeholder 3"/>
          <p:cNvSpPr>
            <a:spLocks noGrp="1"/>
          </p:cNvSpPr>
          <p:nvPr>
            <p:ph type="sldNum" sz="quarter" idx="10"/>
          </p:nvPr>
        </p:nvSpPr>
        <p:spPr/>
        <p:txBody>
          <a:bodyPr/>
          <a:lstStyle/>
          <a:p>
            <a:fld id="{39B346B2-E8EF-43C1-9AB2-48101FFD65C8}" type="slidenum">
              <a:rPr lang="en-US" smtClean="0"/>
              <a:t>12</a:t>
            </a:fld>
            <a:endParaRPr lang="en-US"/>
          </a:p>
        </p:txBody>
      </p:sp>
    </p:spTree>
    <p:extLst>
      <p:ext uri="{BB962C8B-B14F-4D97-AF65-F5344CB8AC3E}">
        <p14:creationId xmlns:p14="http://schemas.microsoft.com/office/powerpoint/2010/main" val="16684887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8475" y="912813"/>
            <a:ext cx="8097838" cy="4556125"/>
          </a:xfrm>
        </p:spPr>
      </p:sp>
      <p:sp>
        <p:nvSpPr>
          <p:cNvPr id="3" name="Notes Placeholder 2"/>
          <p:cNvSpPr>
            <a:spLocks noGrp="1"/>
          </p:cNvSpPr>
          <p:nvPr>
            <p:ph type="body" idx="1"/>
          </p:nvPr>
        </p:nvSpPr>
        <p:spPr/>
        <p:txBody>
          <a:bodyPr>
            <a:normAutofit fontScale="85000" lnSpcReduction="20000"/>
          </a:bodyPr>
          <a:lstStyle/>
          <a:p>
            <a:r>
              <a:rPr lang="en-US"/>
              <a:t>Confidential…</a:t>
            </a:r>
          </a:p>
          <a:p>
            <a:r>
              <a:rPr lang="en-US" sz="1200" kern="1200">
                <a:solidFill>
                  <a:schemeClr val="tx1"/>
                </a:solidFill>
                <a:effectLst/>
                <a:latin typeface="+mn-lt"/>
                <a:ea typeface="+mn-ea"/>
                <a:cs typeface="+mn-cs"/>
              </a:rPr>
              <a:t>+ notes From the book: </a:t>
            </a:r>
            <a:r>
              <a:rPr lang="en-US" sz="1200" kern="1200" err="1">
                <a:solidFill>
                  <a:schemeClr val="tx1"/>
                </a:solidFill>
                <a:effectLst/>
                <a:latin typeface="+mn-lt"/>
                <a:ea typeface="+mn-ea"/>
                <a:cs typeface="+mn-cs"/>
              </a:rPr>
              <a:t>AzureMachineLearning</a:t>
            </a:r>
            <a:r>
              <a:rPr lang="en-US" sz="1200" kern="1200" baseline="0">
                <a:solidFill>
                  <a:schemeClr val="tx1"/>
                </a:solidFill>
                <a:effectLst/>
                <a:latin typeface="+mn-lt"/>
                <a:ea typeface="+mn-ea"/>
                <a:cs typeface="+mn-cs"/>
              </a:rPr>
              <a:t> – </a:t>
            </a:r>
            <a:r>
              <a:rPr lang="en-US" sz="1200" kern="1200" err="1">
                <a:solidFill>
                  <a:schemeClr val="tx1"/>
                </a:solidFill>
                <a:effectLst/>
                <a:latin typeface="+mn-lt"/>
                <a:ea typeface="+mn-ea"/>
                <a:cs typeface="+mn-cs"/>
              </a:rPr>
              <a:t>AzureFundamentals</a:t>
            </a:r>
            <a:endParaRPr lang="en-US" sz="1200" kern="1200">
              <a:solidFill>
                <a:schemeClr val="tx1"/>
              </a:solidFill>
              <a:effectLst/>
              <a:latin typeface="+mn-lt"/>
              <a:ea typeface="+mn-ea"/>
              <a:cs typeface="+mn-cs"/>
            </a:endParaRPr>
          </a:p>
          <a:p>
            <a:endParaRPr lang="en-US" sz="1200" kern="1200">
              <a:solidFill>
                <a:schemeClr val="tx1"/>
              </a:solidFill>
              <a:effectLst/>
              <a:latin typeface="+mn-lt"/>
              <a:ea typeface="+mn-ea"/>
              <a:cs typeface="+mn-cs"/>
            </a:endParaRPr>
          </a:p>
          <a:p>
            <a:r>
              <a:rPr lang="en-US" sz="1200" kern="1200">
                <a:solidFill>
                  <a:schemeClr val="tx1"/>
                </a:solidFill>
                <a:effectLst/>
                <a:latin typeface="+mn-lt"/>
                <a:ea typeface="+mn-ea"/>
                <a:cs typeface="+mn-cs"/>
              </a:rPr>
              <a:t>Many examples of predictive analytics can be found literally everywhere today in our society: </a:t>
            </a:r>
          </a:p>
          <a:p>
            <a:pPr lvl="0" fontAlgn="base"/>
            <a:r>
              <a:rPr lang="en-US" sz="1200" u="none" strike="noStrike" kern="1200">
                <a:solidFill>
                  <a:schemeClr val="tx1"/>
                </a:solidFill>
                <a:effectLst/>
                <a:latin typeface="+mn-lt"/>
                <a:ea typeface="+mn-ea"/>
                <a:cs typeface="+mn-cs"/>
              </a:rPr>
              <a:t>Spam/junk email filters These are based on the content, headers, origins, and even user behaviors (for example, always delete emails from this sender). </a:t>
            </a:r>
          </a:p>
          <a:p>
            <a:pPr lvl="0" fontAlgn="base"/>
            <a:r>
              <a:rPr lang="en-US" sz="1200" u="none" strike="noStrike" kern="1200">
                <a:solidFill>
                  <a:schemeClr val="tx1"/>
                </a:solidFill>
                <a:effectLst/>
                <a:latin typeface="+mn-lt"/>
                <a:ea typeface="+mn-ea"/>
                <a:cs typeface="+mn-cs"/>
              </a:rPr>
              <a:t>Mortgage applications Typically, your mortgage loan and credit worthiness is determined by advanced predictive analytic algorithm engines. </a:t>
            </a:r>
          </a:p>
          <a:p>
            <a:pPr lvl="0" fontAlgn="base"/>
            <a:r>
              <a:rPr lang="en-US" sz="1200" u="none" strike="noStrike" kern="1200">
                <a:solidFill>
                  <a:schemeClr val="tx1"/>
                </a:solidFill>
                <a:effectLst/>
                <a:latin typeface="+mn-lt"/>
                <a:ea typeface="+mn-ea"/>
                <a:cs typeface="+mn-cs"/>
              </a:rPr>
              <a:t>Various forms of pattern recognition These include optical character recognition (OCR) for routing your daily postal mail, speech recognition on your smart phone, and even facial recognition for advanced security systems. </a:t>
            </a:r>
          </a:p>
          <a:p>
            <a:pPr lvl="0" fontAlgn="base"/>
            <a:r>
              <a:rPr lang="en-US" sz="1200" u="none" strike="noStrike" kern="1200">
                <a:solidFill>
                  <a:schemeClr val="tx1"/>
                </a:solidFill>
                <a:effectLst/>
                <a:latin typeface="+mn-lt"/>
                <a:ea typeface="+mn-ea"/>
                <a:cs typeface="+mn-cs"/>
              </a:rPr>
              <a:t>Life insurance Examples include calculating mortality rates, life expectancy, premiums, and payouts. </a:t>
            </a:r>
          </a:p>
          <a:p>
            <a:pPr lvl="0" fontAlgn="base"/>
            <a:r>
              <a:rPr lang="en-US" sz="1200" u="none" strike="noStrike" kern="1200">
                <a:solidFill>
                  <a:schemeClr val="tx1"/>
                </a:solidFill>
                <a:effectLst/>
                <a:latin typeface="+mn-lt"/>
                <a:ea typeface="+mn-ea"/>
                <a:cs typeface="+mn-cs"/>
              </a:rPr>
              <a:t>Medical insurance Insurers attempt to determine future medical expenses based on historical medical claims and similar patient backgrounds. </a:t>
            </a:r>
          </a:p>
          <a:p>
            <a:pPr lvl="0" fontAlgn="base"/>
            <a:r>
              <a:rPr lang="en-US" sz="1200" u="none" strike="noStrike" kern="1200">
                <a:solidFill>
                  <a:schemeClr val="tx1"/>
                </a:solidFill>
                <a:effectLst/>
                <a:latin typeface="+mn-lt"/>
                <a:ea typeface="+mn-ea"/>
                <a:cs typeface="+mn-cs"/>
              </a:rPr>
              <a:t>Liability/property insurance Companies can analyze coverage risks for automobile and home owners based on demographics. </a:t>
            </a:r>
          </a:p>
          <a:p>
            <a:pPr lvl="0" fontAlgn="base"/>
            <a:r>
              <a:rPr lang="en-US" sz="1200" u="none" strike="noStrike" kern="1200">
                <a:solidFill>
                  <a:schemeClr val="tx1"/>
                </a:solidFill>
                <a:effectLst/>
                <a:latin typeface="+mn-lt"/>
                <a:ea typeface="+mn-ea"/>
                <a:cs typeface="+mn-cs"/>
              </a:rPr>
              <a:t>Credit card fraud detection This process is based on usage and activity patterns. In the past year, the number of credit card transactions has topped 1 billion. The popularity of contactless payments via near-field communications (NFC) has also increased dramatically over the past year due to smart phone integration.  </a:t>
            </a:r>
          </a:p>
          <a:p>
            <a:pPr lvl="0" fontAlgn="base"/>
            <a:r>
              <a:rPr lang="en-US" sz="1200" u="none" strike="noStrike" kern="1200">
                <a:solidFill>
                  <a:schemeClr val="tx1"/>
                </a:solidFill>
                <a:effectLst/>
                <a:latin typeface="+mn-lt"/>
                <a:ea typeface="+mn-ea"/>
                <a:cs typeface="+mn-cs"/>
              </a:rPr>
              <a:t>Airline flights Airlines calculate fees, schedules, and revenues based on prior air travel patterns and flight data.  </a:t>
            </a:r>
          </a:p>
          <a:p>
            <a:pPr lvl="0" fontAlgn="base"/>
            <a:r>
              <a:rPr lang="en-US" sz="1200" u="none" strike="noStrike" kern="1200">
                <a:solidFill>
                  <a:schemeClr val="tx1"/>
                </a:solidFill>
                <a:effectLst/>
                <a:latin typeface="+mn-lt"/>
                <a:ea typeface="+mn-ea"/>
                <a:cs typeface="+mn-cs"/>
              </a:rPr>
              <a:t>Web search page results Predictive analytics help determine which ads, recommendations, and display sequences to render on the page. </a:t>
            </a:r>
          </a:p>
          <a:p>
            <a:pPr lvl="0" fontAlgn="base"/>
            <a:r>
              <a:rPr lang="en-US" sz="1200" u="none" strike="noStrike" kern="1200">
                <a:solidFill>
                  <a:schemeClr val="tx1"/>
                </a:solidFill>
                <a:effectLst/>
                <a:latin typeface="+mn-lt"/>
                <a:ea typeface="+mn-ea"/>
                <a:cs typeface="+mn-cs"/>
              </a:rPr>
              <a:t>Predictive maintenance This is used with almost everything we can monitor: planes, trains, elevators, cars, and yes, even data centers. </a:t>
            </a:r>
          </a:p>
          <a:p>
            <a:pPr lvl="0" fontAlgn="base"/>
            <a:r>
              <a:rPr lang="en-US" sz="1200" u="none" strike="noStrike" kern="1200">
                <a:solidFill>
                  <a:schemeClr val="tx1"/>
                </a:solidFill>
                <a:effectLst/>
                <a:latin typeface="+mn-lt"/>
                <a:ea typeface="+mn-ea"/>
                <a:cs typeface="+mn-cs"/>
              </a:rPr>
              <a:t>Health care Predictive analytics are in widespread use to help determine patient outcomes and future care based on historical data and pattern matching across similar patient data sets. </a:t>
            </a: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13</a:t>
            </a:fld>
            <a:endParaRPr lang="en-US">
              <a:solidFill>
                <a:prstClr val="black"/>
              </a:solidFill>
            </a:endParaRPr>
          </a:p>
        </p:txBody>
      </p:sp>
    </p:spTree>
    <p:extLst>
      <p:ext uri="{BB962C8B-B14F-4D97-AF65-F5344CB8AC3E}">
        <p14:creationId xmlns:p14="http://schemas.microsoft.com/office/powerpoint/2010/main" val="11637800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98475" y="912813"/>
            <a:ext cx="8097838" cy="4556125"/>
          </a:xfrm>
        </p:spPr>
      </p:sp>
      <p:sp>
        <p:nvSpPr>
          <p:cNvPr id="3" name="Notes Placeholder 2"/>
          <p:cNvSpPr>
            <a:spLocks noGrp="1"/>
          </p:cNvSpPr>
          <p:nvPr>
            <p:ph type="body" idx="1"/>
          </p:nvPr>
        </p:nvSpPr>
        <p:spPr/>
        <p:txBody>
          <a:bodyPr>
            <a:normAutofit/>
          </a:bodyPr>
          <a:lstStyle/>
          <a:p>
            <a:endParaRPr lang="en-US" sz="1200" u="none" strike="noStrike" kern="120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8B263312-38AA-4E1E-B2B5-0F8F122B24FE}" type="slidenum">
              <a:rPr lang="en-US" smtClean="0">
                <a:solidFill>
                  <a:prstClr val="black"/>
                </a:solidFill>
              </a:rPr>
              <a:pPr/>
              <a:t>14</a:t>
            </a:fld>
            <a:endParaRPr lang="en-US">
              <a:solidFill>
                <a:prstClr val="black"/>
              </a:solidFill>
            </a:endParaRPr>
          </a:p>
        </p:txBody>
      </p:sp>
    </p:spTree>
    <p:extLst>
      <p:ext uri="{BB962C8B-B14F-4D97-AF65-F5344CB8AC3E}">
        <p14:creationId xmlns:p14="http://schemas.microsoft.com/office/powerpoint/2010/main" val="1163780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SG"/>
            </a:br>
            <a:endParaRPr lang="en-SG"/>
          </a:p>
        </p:txBody>
      </p:sp>
      <p:sp>
        <p:nvSpPr>
          <p:cNvPr id="4" name="Slide Number Placeholder 3"/>
          <p:cNvSpPr>
            <a:spLocks noGrp="1"/>
          </p:cNvSpPr>
          <p:nvPr>
            <p:ph type="sldNum" sz="quarter" idx="5"/>
          </p:nvPr>
        </p:nvSpPr>
        <p:spPr/>
        <p:txBody>
          <a:bodyPr/>
          <a:lstStyle/>
          <a:p>
            <a:fld id="{B0BA2150-3497-4CFA-96DE-EF0DE78420C2}" type="slidenum">
              <a:rPr lang="en-US" smtClean="0"/>
              <a:t>18</a:t>
            </a:fld>
            <a:endParaRPr lang="en-US"/>
          </a:p>
        </p:txBody>
      </p:sp>
    </p:spTree>
    <p:extLst>
      <p:ext uri="{BB962C8B-B14F-4D97-AF65-F5344CB8AC3E}">
        <p14:creationId xmlns:p14="http://schemas.microsoft.com/office/powerpoint/2010/main" val="270271352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a:solidFill>
                  <a:srgbClr val="000000"/>
                </a:solidFill>
                <a:effectLst/>
                <a:latin typeface="Segoe UI" panose="020B0502040204020203" pitchFamily="34" charset="0"/>
              </a:rPr>
              <a:t>https://www.microsoft.com/en-us/education/s2-student-summit</a:t>
            </a:r>
          </a:p>
          <a:p>
            <a:endParaRPr lang="en-US" b="1" i="0">
              <a:solidFill>
                <a:srgbClr val="000000"/>
              </a:solidFill>
              <a:effectLst/>
              <a:latin typeface="Segoe UI" panose="020B0502040204020203" pitchFamily="34" charset="0"/>
            </a:endParaRPr>
          </a:p>
          <a:p>
            <a:r>
              <a:rPr lang="en-US" b="1" i="0">
                <a:solidFill>
                  <a:srgbClr val="000000"/>
                </a:solidFill>
                <a:effectLst/>
                <a:latin typeface="Segoe UI" panose="020B0502040204020203" pitchFamily="34" charset="0"/>
              </a:rPr>
              <a:t>LEARN</a:t>
            </a:r>
            <a:r>
              <a:rPr lang="en-US" b="0" i="0">
                <a:solidFill>
                  <a:srgbClr val="000000"/>
                </a:solidFill>
                <a:effectLst/>
                <a:latin typeface="Segoe UI" panose="020B0502040204020203" pitchFamily="34" charset="0"/>
              </a:rPr>
              <a:t> from Microsoft executives, </a:t>
            </a:r>
            <a:r>
              <a:rPr lang="en-US" b="1" i="0">
                <a:solidFill>
                  <a:srgbClr val="000000"/>
                </a:solidFill>
                <a:effectLst/>
                <a:latin typeface="Segoe UI" panose="020B0502040204020203" pitchFamily="34" charset="0"/>
              </a:rPr>
              <a:t>EXPLORE</a:t>
            </a:r>
            <a:r>
              <a:rPr lang="en-US" b="0" i="0">
                <a:solidFill>
                  <a:srgbClr val="000000"/>
                </a:solidFill>
                <a:effectLst/>
                <a:latin typeface="Segoe UI" panose="020B0502040204020203" pitchFamily="34" charset="0"/>
              </a:rPr>
              <a:t> the latest on Microsoft technologies and </a:t>
            </a:r>
            <a:r>
              <a:rPr lang="en-US" b="1" i="0">
                <a:solidFill>
                  <a:srgbClr val="000000"/>
                </a:solidFill>
                <a:effectLst/>
                <a:latin typeface="Segoe UI" panose="020B0502040204020203" pitchFamily="34" charset="0"/>
              </a:rPr>
              <a:t>ACCELERATE</a:t>
            </a:r>
            <a:r>
              <a:rPr lang="en-US" b="0" i="0">
                <a:solidFill>
                  <a:srgbClr val="000000"/>
                </a:solidFill>
                <a:effectLst/>
                <a:latin typeface="Segoe UI" panose="020B0502040204020203" pitchFamily="34" charset="0"/>
              </a:rPr>
              <a:t> their path by skilling up and raising their profile.</a:t>
            </a:r>
          </a:p>
          <a:p>
            <a:r>
              <a:rPr lang="en-US" b="0" i="0">
                <a:solidFill>
                  <a:srgbClr val="000000"/>
                </a:solidFill>
                <a:effectLst/>
                <a:latin typeface="Segoe UI" panose="020B0502040204020203" pitchFamily="34" charset="0"/>
              </a:rPr>
              <a:t>Each day offers 2 hours of keynote sessions covering a variety of topics including executive insights, tech tools, and career advice.</a:t>
            </a:r>
          </a:p>
          <a:p>
            <a:r>
              <a:rPr lang="en-US" b="0" i="0">
                <a:solidFill>
                  <a:srgbClr val="000000"/>
                </a:solidFill>
                <a:effectLst/>
                <a:latin typeface="Segoe UI" panose="020B0502040204020203" pitchFamily="34" charset="0"/>
              </a:rPr>
              <a:t>We’ve also made it easy to </a:t>
            </a:r>
            <a:r>
              <a:rPr lang="en-US" b="1" i="0">
                <a:solidFill>
                  <a:srgbClr val="000000"/>
                </a:solidFill>
                <a:effectLst/>
                <a:latin typeface="Segoe UI" panose="020B0502040204020203" pitchFamily="34" charset="0"/>
              </a:rPr>
              <a:t>get ready for Microsoft certification</a:t>
            </a:r>
            <a:r>
              <a:rPr lang="en-US" b="0" i="0">
                <a:solidFill>
                  <a:srgbClr val="000000"/>
                </a:solidFill>
                <a:effectLst/>
                <a:latin typeface="Segoe UI" panose="020B0502040204020203" pitchFamily="34" charset="0"/>
              </a:rPr>
              <a:t> by offering additional daily 4-hour exam cram sessions aligned to Microsoft’s Fundamentals certifications – featuring Azure Data, Security, Identity &amp; Compliance and Power Platform!</a:t>
            </a:r>
            <a:endParaRPr lang="en-SG"/>
          </a:p>
        </p:txBody>
      </p:sp>
      <p:sp>
        <p:nvSpPr>
          <p:cNvPr id="4" name="Slide Number Placeholder 3"/>
          <p:cNvSpPr>
            <a:spLocks noGrp="1"/>
          </p:cNvSpPr>
          <p:nvPr>
            <p:ph type="sldNum" sz="quarter" idx="5"/>
          </p:nvPr>
        </p:nvSpPr>
        <p:spPr/>
        <p:txBody>
          <a:bodyPr/>
          <a:lstStyle/>
          <a:p>
            <a:fld id="{B0BA2150-3497-4CFA-96DE-EF0DE78420C2}" type="slidenum">
              <a:rPr lang="en-US" smtClean="0"/>
              <a:t>19</a:t>
            </a:fld>
            <a:endParaRPr lang="en-US"/>
          </a:p>
        </p:txBody>
      </p:sp>
    </p:spTree>
    <p:extLst>
      <p:ext uri="{BB962C8B-B14F-4D97-AF65-F5344CB8AC3E}">
        <p14:creationId xmlns:p14="http://schemas.microsoft.com/office/powerpoint/2010/main" val="270271352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0BA2150-3497-4CFA-96DE-EF0DE78420C2}" type="slidenum">
              <a:rPr lang="en-US" smtClean="0"/>
              <a:t>20</a:t>
            </a:fld>
            <a:endParaRPr lang="en-US"/>
          </a:p>
        </p:txBody>
      </p:sp>
    </p:spTree>
    <p:extLst>
      <p:ext uri="{BB962C8B-B14F-4D97-AF65-F5344CB8AC3E}">
        <p14:creationId xmlns:p14="http://schemas.microsoft.com/office/powerpoint/2010/main" val="8500533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a:p>
        </p:txBody>
      </p:sp>
      <p:sp>
        <p:nvSpPr>
          <p:cNvPr id="4" name="Slide Number Placeholder 3"/>
          <p:cNvSpPr>
            <a:spLocks noGrp="1"/>
          </p:cNvSpPr>
          <p:nvPr>
            <p:ph type="sldNum" sz="quarter" idx="5"/>
          </p:nvPr>
        </p:nvSpPr>
        <p:spPr/>
        <p:txBody>
          <a:bodyPr/>
          <a:lstStyle/>
          <a:p>
            <a:fld id="{B0BA2150-3497-4CFA-96DE-EF0DE78420C2}" type="slidenum">
              <a:rPr lang="en-US" smtClean="0"/>
              <a:t>2</a:t>
            </a:fld>
            <a:endParaRPr lang="en-US"/>
          </a:p>
        </p:txBody>
      </p:sp>
    </p:spTree>
    <p:extLst>
      <p:ext uri="{BB962C8B-B14F-4D97-AF65-F5344CB8AC3E}">
        <p14:creationId xmlns:p14="http://schemas.microsoft.com/office/powerpoint/2010/main" val="6970766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B0BA2150-3497-4CFA-96DE-EF0DE78420C2}" type="slidenum">
              <a:rPr lang="en-US" smtClean="0"/>
              <a:t>3</a:t>
            </a:fld>
            <a:endParaRPr lang="en-US"/>
          </a:p>
        </p:txBody>
      </p:sp>
    </p:spTree>
    <p:extLst>
      <p:ext uri="{BB962C8B-B14F-4D97-AF65-F5344CB8AC3E}">
        <p14:creationId xmlns:p14="http://schemas.microsoft.com/office/powerpoint/2010/main" val="13787842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Basic definition:</a:t>
            </a:r>
          </a:p>
          <a:p>
            <a:pPr lvl="1"/>
            <a:r>
              <a:rPr lang="en-US"/>
              <a:t>Machine learning develops algorithms for making </a:t>
            </a:r>
            <a:r>
              <a:rPr lang="en-US" b="1"/>
              <a:t>predictions (statistical sense)</a:t>
            </a:r>
            <a:r>
              <a:rPr lang="en-US"/>
              <a:t> from data *</a:t>
            </a:r>
          </a:p>
          <a:p>
            <a:pPr lvl="1"/>
            <a:r>
              <a:rPr lang="en-US"/>
              <a:t>Learning models from available training data, to make good predictions on unseen test data</a:t>
            </a:r>
          </a:p>
          <a:p>
            <a:endParaRPr lang="en-US"/>
          </a:p>
        </p:txBody>
      </p:sp>
      <p:sp>
        <p:nvSpPr>
          <p:cNvPr id="4" name="Slide Number Placeholder 3"/>
          <p:cNvSpPr>
            <a:spLocks noGrp="1"/>
          </p:cNvSpPr>
          <p:nvPr>
            <p:ph type="sldNum" sz="quarter" idx="10"/>
          </p:nvPr>
        </p:nvSpPr>
        <p:spPr/>
        <p:txBody>
          <a:bodyPr/>
          <a:lstStyle/>
          <a:p>
            <a:fld id="{39B346B2-E8EF-43C1-9AB2-48101FFD65C8}" type="slidenum">
              <a:rPr lang="en-US" smtClean="0"/>
              <a:t>4</a:t>
            </a:fld>
            <a:endParaRPr lang="en-US"/>
          </a:p>
        </p:txBody>
      </p:sp>
    </p:spTree>
    <p:extLst>
      <p:ext uri="{BB962C8B-B14F-4D97-AF65-F5344CB8AC3E}">
        <p14:creationId xmlns:p14="http://schemas.microsoft.com/office/powerpoint/2010/main" val="23335818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Smart applications, services, platforms…</a:t>
            </a:r>
          </a:p>
          <a:p>
            <a:endParaRPr lang="en-US"/>
          </a:p>
          <a:p>
            <a:r>
              <a:rPr lang="en-US"/>
              <a:t>Digital Smart</a:t>
            </a:r>
            <a:r>
              <a:rPr lang="en-US" baseline="0"/>
              <a:t> </a:t>
            </a:r>
            <a:r>
              <a:rPr lang="en-US"/>
              <a:t>Personal Assistant</a:t>
            </a:r>
          </a:p>
          <a:p>
            <a:endParaRPr lang="en-US"/>
          </a:p>
          <a:p>
            <a:r>
              <a:rPr lang="en-US"/>
              <a:t>Image</a:t>
            </a:r>
            <a:r>
              <a:rPr lang="en-US" baseline="0"/>
              <a:t> / Text / Data analyze</a:t>
            </a:r>
          </a:p>
          <a:p>
            <a:endParaRPr lang="en-US" baseline="0"/>
          </a:p>
          <a:p>
            <a:endParaRPr lang="en-US"/>
          </a:p>
        </p:txBody>
      </p:sp>
      <p:sp>
        <p:nvSpPr>
          <p:cNvPr id="4" name="Slide Number Placeholder 3"/>
          <p:cNvSpPr>
            <a:spLocks noGrp="1"/>
          </p:cNvSpPr>
          <p:nvPr>
            <p:ph type="sldNum" sz="quarter" idx="10"/>
          </p:nvPr>
        </p:nvSpPr>
        <p:spPr/>
        <p:txBody>
          <a:bodyPr/>
          <a:lstStyle/>
          <a:p>
            <a:fld id="{39B346B2-E8EF-43C1-9AB2-48101FFD65C8}" type="slidenum">
              <a:rPr lang="en-US" smtClean="0"/>
              <a:t>5</a:t>
            </a:fld>
            <a:endParaRPr lang="en-US"/>
          </a:p>
        </p:txBody>
      </p:sp>
    </p:spTree>
    <p:extLst>
      <p:ext uri="{BB962C8B-B14F-4D97-AF65-F5344CB8AC3E}">
        <p14:creationId xmlns:p14="http://schemas.microsoft.com/office/powerpoint/2010/main" val="310267124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aseline="0"/>
              <a:t>The first “killer commercial application” of ML on Big Data was web search. With ML, we can use all of the billions of queries and associated clicks that we collect each month as training data for an ML system. That way, the system can learn, for each query, which web pages are likely the most relevant.</a:t>
            </a:r>
          </a:p>
          <a:p>
            <a:endParaRPr lang="en-US" baseline="0"/>
          </a:p>
          <a:p>
            <a:r>
              <a:rPr lang="en-US" baseline="0"/>
              <a:t>But the impact of ML goes beyond page relevance. With billions of queries, we can learn common misspellings and the native language of the user. We can discern the intent of the user – shopping? research? entertainment? ML can learn what kinds of pages are malicious.</a:t>
            </a:r>
          </a:p>
          <a:p>
            <a:endParaRPr lang="en-US" baseline="0"/>
          </a:p>
          <a:p>
            <a:r>
              <a:rPr lang="en-US" baseline="0"/>
              <a:t>ML also is able to learn, for each query, what kinds of ads are most likely to be clicked, and also learn how best to show the ads. </a:t>
            </a:r>
          </a:p>
          <a:p>
            <a:endParaRPr lang="en-US" baseline="0"/>
          </a:p>
          <a:p>
            <a:r>
              <a:rPr lang="en-US" baseline="0"/>
              <a:t>And even before we get to a real user, ML can be used to figure out what parts of the web are worth scanning, and what pricing for ads will optimize revenues.</a:t>
            </a:r>
          </a:p>
          <a:p>
            <a:endParaRPr lang="en-US"/>
          </a:p>
        </p:txBody>
      </p:sp>
      <p:sp>
        <p:nvSpPr>
          <p:cNvPr id="4" name="Header Placeholder 3"/>
          <p:cNvSpPr>
            <a:spLocks noGrp="1"/>
          </p:cNvSpPr>
          <p:nvPr>
            <p:ph type="hdr" sz="quarter" idx="10"/>
          </p:nvPr>
        </p:nvSpPr>
        <p:spPr/>
        <p:txBody>
          <a:bodyPr/>
          <a:lstStyle/>
          <a:p>
            <a:endParaRPr lang="en-US">
              <a:solidFill>
                <a:prstClr val="black"/>
              </a:solidFill>
            </a:endParaRPr>
          </a:p>
        </p:txBody>
      </p:sp>
      <p:sp>
        <p:nvSpPr>
          <p:cNvPr id="5" name="Footer Placeholder 4"/>
          <p:cNvSpPr>
            <a:spLocks noGrp="1"/>
          </p:cNvSpPr>
          <p:nvPr>
            <p:ph type="ftr" sz="quarter" idx="11"/>
          </p:nvPr>
        </p:nvSpPr>
        <p:spPr/>
        <p:txBody>
          <a:bodyPr/>
          <a:lstStyle/>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 2012 Microsoft Corporation. All rights reserved. Microsoft, Windows, and other product names are or may be registered trademarks and/or trademarks in the U.S. and/or other countries.</a:t>
            </a:r>
          </a:p>
          <a:p>
            <a:pPr defTabSz="914099" eaLnBrk="0" hangingPunct="0"/>
            <a:r>
              <a:rPr lang="en-US" sz="400">
                <a:gradFill>
                  <a:gsLst>
                    <a:gs pos="0">
                      <a:prstClr val="black"/>
                    </a:gs>
                    <a:gs pos="100000">
                      <a:prstClr val="black"/>
                    </a:gs>
                  </a:gsLst>
                  <a:lin ang="5400000" scaled="0"/>
                </a:gradFill>
                <a:latin typeface="Segoe UI" pitchFamily="34" charset="0"/>
                <a:ea typeface="Segoe UI" pitchFamily="34" charset="0"/>
                <a:cs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
        <p:nvSpPr>
          <p:cNvPr id="6" name="Date Placeholder 5"/>
          <p:cNvSpPr>
            <a:spLocks noGrp="1"/>
          </p:cNvSpPr>
          <p:nvPr>
            <p:ph type="dt" idx="12"/>
          </p:nvPr>
        </p:nvSpPr>
        <p:spPr/>
        <p:txBody>
          <a:bodyPr/>
          <a:lstStyle/>
          <a:p>
            <a:fld id="{6DBA0223-F123-4D83-BC0F-803B1F1AD306}" type="datetime1">
              <a:rPr lang="en-US" smtClean="0">
                <a:solidFill>
                  <a:prstClr val="black"/>
                </a:solidFill>
              </a:rPr>
              <a:pPr/>
              <a:t>10/7/2021</a:t>
            </a:fld>
            <a:endParaRPr lang="en-US">
              <a:solidFill>
                <a:prstClr val="black"/>
              </a:solidFill>
            </a:endParaRPr>
          </a:p>
        </p:txBody>
      </p:sp>
      <p:sp>
        <p:nvSpPr>
          <p:cNvPr id="7" name="Slide Number Placeholder 6"/>
          <p:cNvSpPr>
            <a:spLocks noGrp="1"/>
          </p:cNvSpPr>
          <p:nvPr>
            <p:ph type="sldNum" sz="quarter" idx="13"/>
          </p:nvPr>
        </p:nvSpPr>
        <p:spPr/>
        <p:txBody>
          <a:bodyPr/>
          <a:lstStyle/>
          <a:p>
            <a:fld id="{B4008EB6-D09E-4580-8CD6-DDB14511944F}" type="slidenum">
              <a:rPr lang="en-US" smtClean="0">
                <a:solidFill>
                  <a:prstClr val="black"/>
                </a:solidFill>
              </a:rPr>
              <a:pPr/>
              <a:t>6</a:t>
            </a:fld>
            <a:endParaRPr lang="en-US">
              <a:solidFill>
                <a:prstClr val="black"/>
              </a:solidFill>
            </a:endParaRPr>
          </a:p>
        </p:txBody>
      </p:sp>
    </p:spTree>
    <p:extLst>
      <p:ext uri="{BB962C8B-B14F-4D97-AF65-F5344CB8AC3E}">
        <p14:creationId xmlns:p14="http://schemas.microsoft.com/office/powerpoint/2010/main" val="34427571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Search “lions” on Bing</a:t>
            </a:r>
            <a:r>
              <a:rPr lang="en-US" baseline="0"/>
              <a:t> and change Image type etc. filters…</a:t>
            </a:r>
          </a:p>
          <a:p>
            <a:endParaRPr lang="en-US" baseline="0"/>
          </a:p>
          <a:p>
            <a:r>
              <a:rPr lang="en-US" baseline="0"/>
              <a:t>Behind the ML service categorizes the image </a:t>
            </a:r>
            <a:r>
              <a:rPr lang="en-US" baseline="0" err="1"/>
              <a:t>db</a:t>
            </a:r>
            <a:r>
              <a:rPr lang="en-US" baseline="0"/>
              <a:t> and returns the result.</a:t>
            </a:r>
            <a:endParaRPr lang="en-US"/>
          </a:p>
        </p:txBody>
      </p:sp>
      <p:sp>
        <p:nvSpPr>
          <p:cNvPr id="4" name="Slide Number Placeholder 3"/>
          <p:cNvSpPr>
            <a:spLocks noGrp="1"/>
          </p:cNvSpPr>
          <p:nvPr>
            <p:ph type="sldNum" sz="quarter" idx="10"/>
          </p:nvPr>
        </p:nvSpPr>
        <p:spPr/>
        <p:txBody>
          <a:bodyPr/>
          <a:lstStyle/>
          <a:p>
            <a:fld id="{39B346B2-E8EF-43C1-9AB2-48101FFD65C8}" type="slidenum">
              <a:rPr lang="en-US" smtClean="0"/>
              <a:t>7</a:t>
            </a:fld>
            <a:endParaRPr lang="en-US"/>
          </a:p>
        </p:txBody>
      </p:sp>
    </p:spTree>
    <p:extLst>
      <p:ext uri="{BB962C8B-B14F-4D97-AF65-F5344CB8AC3E}">
        <p14:creationId xmlns:p14="http://schemas.microsoft.com/office/powerpoint/2010/main" val="44301113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Ready to use ML API published on Azure </a:t>
            </a:r>
            <a:r>
              <a:rPr lang="en-US" err="1"/>
              <a:t>Datamarket</a:t>
            </a:r>
            <a:r>
              <a:rPr lang="en-US" baseline="0"/>
              <a:t> place. A showcase of production ML solution in action (This can be used i.e. in shopping websites to see user reviews about a product etc.)</a:t>
            </a:r>
            <a:endParaRPr lang="en-US"/>
          </a:p>
          <a:p>
            <a:endParaRPr lang="en-US"/>
          </a:p>
          <a:p>
            <a:r>
              <a:rPr lang="en-US"/>
              <a:t>Test by yourself some of the reviews comments on Expedia or other online shopping sites.</a:t>
            </a:r>
            <a:r>
              <a:rPr lang="en-US" baseline="0"/>
              <a:t> Copy/paste user comments to see the analyze result. If sentiment result shows higher percentage number, it means it is positive. If the percentage is low than it is a negative comment.</a:t>
            </a:r>
          </a:p>
          <a:p>
            <a:endParaRPr lang="en-US" baseline="0"/>
          </a:p>
          <a:p>
            <a:r>
              <a:rPr lang="en-US"/>
              <a:t>https://text-analytics-demo.azurewebsites.net/</a:t>
            </a:r>
          </a:p>
          <a:p>
            <a:endParaRPr lang="en-US"/>
          </a:p>
        </p:txBody>
      </p:sp>
      <p:sp>
        <p:nvSpPr>
          <p:cNvPr id="4" name="Slide Number Placeholder 3"/>
          <p:cNvSpPr>
            <a:spLocks noGrp="1"/>
          </p:cNvSpPr>
          <p:nvPr>
            <p:ph type="sldNum" sz="quarter" idx="10"/>
          </p:nvPr>
        </p:nvSpPr>
        <p:spPr/>
        <p:txBody>
          <a:bodyPr/>
          <a:lstStyle/>
          <a:p>
            <a:fld id="{39B346B2-E8EF-43C1-9AB2-48101FFD65C8}" type="slidenum">
              <a:rPr lang="en-US" smtClean="0"/>
              <a:t>8</a:t>
            </a:fld>
            <a:endParaRPr lang="en-US"/>
          </a:p>
        </p:txBody>
      </p:sp>
    </p:spTree>
    <p:extLst>
      <p:ext uri="{BB962C8B-B14F-4D97-AF65-F5344CB8AC3E}">
        <p14:creationId xmlns:p14="http://schemas.microsoft.com/office/powerpoint/2010/main" val="37180960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Actually it is</a:t>
            </a:r>
            <a:r>
              <a:rPr lang="en-US" baseline="0"/>
              <a:t> the science on data</a:t>
            </a:r>
            <a:endParaRPr lang="en-US"/>
          </a:p>
        </p:txBody>
      </p:sp>
      <p:sp>
        <p:nvSpPr>
          <p:cNvPr id="4" name="Slide Number Placeholder 3"/>
          <p:cNvSpPr>
            <a:spLocks noGrp="1"/>
          </p:cNvSpPr>
          <p:nvPr>
            <p:ph type="sldNum" sz="quarter" idx="10"/>
          </p:nvPr>
        </p:nvSpPr>
        <p:spPr/>
        <p:txBody>
          <a:bodyPr/>
          <a:lstStyle/>
          <a:p>
            <a:fld id="{39B346B2-E8EF-43C1-9AB2-48101FFD65C8}" type="slidenum">
              <a:rPr lang="en-US" smtClean="0"/>
              <a:t>9</a:t>
            </a:fld>
            <a:endParaRPr lang="en-US"/>
          </a:p>
        </p:txBody>
      </p:sp>
    </p:spTree>
    <p:extLst>
      <p:ext uri="{BB962C8B-B14F-4D97-AF65-F5344CB8AC3E}">
        <p14:creationId xmlns:p14="http://schemas.microsoft.com/office/powerpoint/2010/main" val="2315926876"/>
      </p:ext>
    </p:extLst>
  </p:cSld>
  <p:clrMapOvr>
    <a:masterClrMapping/>
  </p:clrMapOvr>
</p:notes>
</file>

<file path=ppt/slideLayouts/_rels/slideLayout1.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2.png"/><Relationship Id="rId7"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6" Type="http://schemas.microsoft.com/office/2007/relationships/hdphoto" Target="../media/hdphoto2.wdp"/><Relationship Id="rId5" Type="http://schemas.openxmlformats.org/officeDocument/2006/relationships/image" Target="../media/image3.png"/><Relationship Id="rId10" Type="http://schemas.openxmlformats.org/officeDocument/2006/relationships/image" Target="../media/image6.png"/><Relationship Id="rId4" Type="http://schemas.microsoft.com/office/2007/relationships/hdphoto" Target="../media/hdphoto1.wdp"/><Relationship Id="rId9"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9.emf"/><Relationship Id="rId1" Type="http://schemas.openxmlformats.org/officeDocument/2006/relationships/slideMaster" Target="../slideMasters/slideMaster1.xml"/><Relationship Id="rId5" Type="http://schemas.openxmlformats.org/officeDocument/2006/relationships/image" Target="../media/image18.png"/><Relationship Id="rId4" Type="http://schemas.openxmlformats.org/officeDocument/2006/relationships/image" Target="../media/image1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Master" Target="../slideMasters/slideMaster4.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58.emf"/><Relationship Id="rId2" Type="http://schemas.openxmlformats.org/officeDocument/2006/relationships/image" Target="../media/image57.jpeg"/><Relationship Id="rId1" Type="http://schemas.openxmlformats.org/officeDocument/2006/relationships/slideMaster" Target="../slideMasters/slideMaster6.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Master" Target="../slideMasters/slideMaster6.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jpeg"/><Relationship Id="rId1" Type="http://schemas.openxmlformats.org/officeDocument/2006/relationships/slideMaster" Target="../slideMasters/slideMaster6.xml"/><Relationship Id="rId4" Type="http://schemas.openxmlformats.org/officeDocument/2006/relationships/image" Target="../media/image62.png"/></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5.jpeg"/><Relationship Id="rId1" Type="http://schemas.openxmlformats.org/officeDocument/2006/relationships/slideMaster" Target="../slideMasters/slideMaster7.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6.jpeg"/><Relationship Id="rId1" Type="http://schemas.openxmlformats.org/officeDocument/2006/relationships/slideMaster" Target="../slideMasters/slideMaster7.xml"/></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7.jpeg"/><Relationship Id="rId1" Type="http://schemas.openxmlformats.org/officeDocument/2006/relationships/slideMaster" Target="../slideMasters/slideMaster7.xml"/></Relationships>
</file>

<file path=ppt/slideLayouts/_rels/slideLayout1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68.jpeg"/><Relationship Id="rId1" Type="http://schemas.openxmlformats.org/officeDocument/2006/relationships/slideMaster" Target="../slideMasters/slideMaster7.xml"/></Relationships>
</file>

<file path=ppt/slideLayouts/_rels/slideLayout15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9.jpeg"/><Relationship Id="rId1" Type="http://schemas.openxmlformats.org/officeDocument/2006/relationships/slideMaster" Target="../slideMasters/slideMaster7.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0.jpeg"/><Relationship Id="rId1" Type="http://schemas.openxmlformats.org/officeDocument/2006/relationships/slideMaster" Target="../slideMasters/slideMaster7.xml"/></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71.jpeg"/><Relationship Id="rId1" Type="http://schemas.openxmlformats.org/officeDocument/2006/relationships/slideMaster" Target="../slideMasters/slideMaster7.xml"/></Relationships>
</file>

<file path=ppt/slideLayouts/_rels/slideLayout15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71.jpeg"/><Relationship Id="rId1" Type="http://schemas.openxmlformats.org/officeDocument/2006/relationships/slideMaster" Target="../slideMasters/slideMaster7.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Master" Target="../slideMasters/slideMaster7.xml"/><Relationship Id="rId4" Type="http://schemas.openxmlformats.org/officeDocument/2006/relationships/image" Target="../media/image74.jpe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Master" Target="../slideMasters/slideMaster7.xml"/></Relationships>
</file>

<file path=ppt/slideLayouts/_rels/slideLayout17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Master" Target="../slideMasters/slideMaster7.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76.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Master" Target="../slideMasters/slideMaster7.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78.jpeg"/><Relationship Id="rId1" Type="http://schemas.openxmlformats.org/officeDocument/2006/relationships/slideMaster" Target="../slideMasters/slideMaster7.xml"/></Relationships>
</file>

<file path=ppt/slideLayouts/_rels/slideLayout178.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Master" Target="../slideMasters/slideMaster7.xml"/><Relationship Id="rId4" Type="http://schemas.openxmlformats.org/officeDocument/2006/relationships/image" Target="../media/image81.jpeg"/></Relationships>
</file>

<file path=ppt/slideLayouts/_rels/slideLayout179.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jpeg"/><Relationship Id="rId1" Type="http://schemas.openxmlformats.org/officeDocument/2006/relationships/slideMaster" Target="../slideMasters/slideMaster7.xml"/><Relationship Id="rId4" Type="http://schemas.openxmlformats.org/officeDocument/2006/relationships/image" Target="../media/image81.jpeg"/></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7.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Master" Target="../slideMasters/slideMaster7.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Master" Target="../slideMasters/slideMaster7.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7.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Master" Target="../slideMasters/slideMaster1.xml"/><Relationship Id="rId4" Type="http://schemas.openxmlformats.org/officeDocument/2006/relationships/image" Target="../media/image9.emf"/></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2.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24.gif"/><Relationship Id="rId4" Type="http://schemas.microsoft.com/office/2007/relationships/hdphoto" Target="../media/hdphoto4.wdp"/></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21.pn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9.emf"/><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8.jpeg"/><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9.jpeg"/><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0.jpe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Master" Target="../slideMasters/slideMaster2.xml"/><Relationship Id="rId4" Type="http://schemas.openxmlformats.org/officeDocument/2006/relationships/image" Target="../media/image33.jpe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0.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Master" Target="../slideMasters/slideMaster2.xml"/><Relationship Id="rId4" Type="http://schemas.openxmlformats.org/officeDocument/2006/relationships/image" Target="../media/image38.jpeg"/></Relationships>
</file>

<file path=ppt/slideLayouts/_rels/slideLayout5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9.emf"/><Relationship Id="rId2" Type="http://schemas.openxmlformats.org/officeDocument/2006/relationships/image" Target="../media/image11.jpeg"/><Relationship Id="rId1" Type="http://schemas.openxmlformats.org/officeDocument/2006/relationships/slideMaster" Target="../slideMasters/slideMaster1.xml"/><Relationship Id="rId4" Type="http://schemas.openxmlformats.org/officeDocument/2006/relationships/image" Target="../media/image12.png"/></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3.emf"/><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2" Type="http://schemas.openxmlformats.org/officeDocument/2006/relationships/image" Target="../media/image45.emf"/><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Master" Target="../slideMasters/slideMaster4.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1B1E17B1-5C5E-4909-A12B-E0593FD2F579}"/>
              </a:ext>
            </a:extLst>
          </p:cNvPr>
          <p:cNvPicPr>
            <a:picLocks noChangeAspect="1"/>
          </p:cNvPicPr>
          <p:nvPr userDrawn="1"/>
        </p:nvPicPr>
        <p:blipFill>
          <a:blip r:embed="rId2"/>
          <a:stretch>
            <a:fillRect/>
          </a:stretch>
        </p:blipFill>
        <p:spPr>
          <a:xfrm>
            <a:off x="-186699" y="620"/>
            <a:ext cx="14287500" cy="6858000"/>
          </a:xfrm>
          <a:prstGeom prst="rect">
            <a:avLst/>
          </a:prstGeom>
        </p:spPr>
      </p:pic>
      <p:pic>
        <p:nvPicPr>
          <p:cNvPr id="8" name="Picture 7" descr="Azure_Icon.png">
            <a:extLst>
              <a:ext uri="{FF2B5EF4-FFF2-40B4-BE49-F238E27FC236}">
                <a16:creationId xmlns:a16="http://schemas.microsoft.com/office/drawing/2014/main" id="{D95A0F5E-A1DD-49B1-8AD9-E45423731BFF}"/>
              </a:ext>
            </a:extLst>
          </p:cNvPr>
          <p:cNvPicPr>
            <a:picLocks noChangeAspect="1"/>
          </p:cNvPicPr>
          <p:nvPr userDrawn="1"/>
        </p:nvPicPr>
        <p:blipFill>
          <a:blip r:embed="rId3">
            <a:extLst>
              <a:ext uri="{BEBA8EAE-BF5A-486C-A8C5-ECC9F3942E4B}">
                <a14:imgProps xmlns:a14="http://schemas.microsoft.com/office/drawing/2010/main">
                  <a14:imgLayer r:embed="rId4">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023190" y="5781985"/>
            <a:ext cx="974462" cy="739925"/>
          </a:xfrm>
          <a:prstGeom prst="rect">
            <a:avLst/>
          </a:prstGeom>
          <a:ln>
            <a:noFill/>
          </a:ln>
        </p:spPr>
      </p:pic>
      <p:pic>
        <p:nvPicPr>
          <p:cNvPr id="9" name="Picture 8" descr="microsoft-dynamics-crm-365-icon.png">
            <a:extLst>
              <a:ext uri="{FF2B5EF4-FFF2-40B4-BE49-F238E27FC236}">
                <a16:creationId xmlns:a16="http://schemas.microsoft.com/office/drawing/2014/main" id="{8E034657-007C-4BF7-B2AB-BD22CFE56271}"/>
              </a:ext>
            </a:extLst>
          </p:cNvPr>
          <p:cNvPicPr>
            <a:picLocks noChangeAspect="1"/>
          </p:cNvPicPr>
          <p:nvPr userDrawn="1"/>
        </p:nvPicPr>
        <p:blipFill>
          <a:blip r:embed="rId5">
            <a:extLst>
              <a:ext uri="{BEBA8EAE-BF5A-486C-A8C5-ECC9F3942E4B}">
                <a14:imgProps xmlns:a14="http://schemas.microsoft.com/office/drawing/2010/main">
                  <a14:imgLayer r:embed="rId6">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4830888" y="3399473"/>
            <a:ext cx="1265112" cy="1265103"/>
          </a:xfrm>
          <a:prstGeom prst="rect">
            <a:avLst/>
          </a:prstGeom>
          <a:ln>
            <a:noFill/>
          </a:ln>
        </p:spPr>
      </p:pic>
      <p:pic>
        <p:nvPicPr>
          <p:cNvPr id="10" name="Picture 9" descr="365_Icon.png">
            <a:extLst>
              <a:ext uri="{FF2B5EF4-FFF2-40B4-BE49-F238E27FC236}">
                <a16:creationId xmlns:a16="http://schemas.microsoft.com/office/drawing/2014/main" id="{988002FF-56F6-4B2F-99BD-74871C7C0FE4}"/>
              </a:ext>
            </a:extLst>
          </p:cNvPr>
          <p:cNvPicPr>
            <a:picLocks noChangeAspect="1"/>
          </p:cNvPicPr>
          <p:nvPr userDrawn="1"/>
        </p:nvPicPr>
        <p:blipFill>
          <a:blip r:embed="rId7">
            <a:extLst>
              <a:ext uri="{BEBA8EAE-BF5A-486C-A8C5-ECC9F3942E4B}">
                <a14:imgProps xmlns:a14="http://schemas.microsoft.com/office/drawing/2010/main">
                  <a14:imgLayer r:embed="rId8">
                    <a14:imgEffect>
                      <a14:brightnessContrast bright="100000" contrast="100000"/>
                    </a14:imgEffect>
                  </a14:imgLayer>
                </a14:imgProps>
              </a:ext>
              <a:ext uri="{28A0092B-C50C-407E-A947-70E740481C1C}">
                <a14:useLocalDpi xmlns:a14="http://schemas.microsoft.com/office/drawing/2010/main" val="0"/>
              </a:ext>
            </a:extLst>
          </a:blip>
          <a:stretch>
            <a:fillRect/>
          </a:stretch>
        </p:blipFill>
        <p:spPr>
          <a:xfrm>
            <a:off x="6414120" y="5874478"/>
            <a:ext cx="618349" cy="739925"/>
          </a:xfrm>
          <a:prstGeom prst="rect">
            <a:avLst/>
          </a:prstGeom>
          <a:ln>
            <a:noFill/>
          </a:ln>
        </p:spPr>
      </p:pic>
      <p:pic>
        <p:nvPicPr>
          <p:cNvPr id="1028" name="Picture 4" descr="White linkedin icon png 5 » PNG Image">
            <a:extLst>
              <a:ext uri="{FF2B5EF4-FFF2-40B4-BE49-F238E27FC236}">
                <a16:creationId xmlns:a16="http://schemas.microsoft.com/office/drawing/2014/main" id="{E00FAFA4-9B73-4ACD-85BB-4A63B0F972ED}"/>
              </a:ext>
            </a:extLst>
          </p:cNvPr>
          <p:cNvPicPr>
            <a:picLocks noChangeAspect="1" noChangeArrowheads="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032469" y="3671147"/>
            <a:ext cx="819604" cy="819604"/>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picture containing drawing&#10;&#10;Description automatically generated">
            <a:extLst>
              <a:ext uri="{FF2B5EF4-FFF2-40B4-BE49-F238E27FC236}">
                <a16:creationId xmlns:a16="http://schemas.microsoft.com/office/drawing/2014/main" id="{C6E29E24-B9D9-4A13-AB32-66D1E15A70B9}"/>
              </a:ext>
            </a:extLst>
          </p:cNvPr>
          <p:cNvPicPr>
            <a:picLocks noChangeAspect="1"/>
          </p:cNvPicPr>
          <p:nvPr userDrawn="1"/>
        </p:nvPicPr>
        <p:blipFill rotWithShape="1">
          <a:blip r:embed="rId10" cstate="print">
            <a:extLst>
              <a:ext uri="{28A0092B-C50C-407E-A947-70E740481C1C}">
                <a14:useLocalDpi xmlns:a14="http://schemas.microsoft.com/office/drawing/2010/main" val="0"/>
              </a:ext>
            </a:extLst>
          </a:blip>
          <a:srcRect t="30440" b="26411"/>
          <a:stretch/>
        </p:blipFill>
        <p:spPr>
          <a:xfrm>
            <a:off x="3949945" y="4705352"/>
            <a:ext cx="3825392" cy="739924"/>
          </a:xfrm>
          <a:prstGeom prst="rect">
            <a:avLst/>
          </a:prstGeom>
        </p:spPr>
      </p:pic>
      <p:sp>
        <p:nvSpPr>
          <p:cNvPr id="19" name="Title Placeholder 1">
            <a:extLst>
              <a:ext uri="{FF2B5EF4-FFF2-40B4-BE49-F238E27FC236}">
                <a16:creationId xmlns:a16="http://schemas.microsoft.com/office/drawing/2014/main" id="{F38C037E-1701-4C78-A7D1-DB04066A9339}"/>
              </a:ext>
            </a:extLst>
          </p:cNvPr>
          <p:cNvSpPr>
            <a:spLocks noGrp="1"/>
          </p:cNvSpPr>
          <p:nvPr>
            <p:ph type="title"/>
          </p:nvPr>
        </p:nvSpPr>
        <p:spPr>
          <a:xfrm>
            <a:off x="608054" y="1333701"/>
            <a:ext cx="8801417" cy="59309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30" name="Text Placeholder 29">
            <a:extLst>
              <a:ext uri="{FF2B5EF4-FFF2-40B4-BE49-F238E27FC236}">
                <a16:creationId xmlns:a16="http://schemas.microsoft.com/office/drawing/2014/main" id="{D4B47780-EB94-42EE-8B46-2D8D2BD5481F}"/>
              </a:ext>
            </a:extLst>
          </p:cNvPr>
          <p:cNvSpPr>
            <a:spLocks noGrp="1"/>
          </p:cNvSpPr>
          <p:nvPr>
            <p:ph type="body" sz="quarter" idx="10"/>
          </p:nvPr>
        </p:nvSpPr>
        <p:spPr>
          <a:xfrm>
            <a:off x="608013" y="1927225"/>
            <a:ext cx="8801100" cy="739775"/>
          </a:xfrm>
        </p:spPr>
        <p:txBody>
          <a:bodyPr>
            <a:normAutofit/>
          </a:bodyPr>
          <a:lstStyle>
            <a:lvl1pPr marL="0" indent="0">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3300718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1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26" name="Text Placeholder 19">
            <a:extLst>
              <a:ext uri="{FF2B5EF4-FFF2-40B4-BE49-F238E27FC236}">
                <a16:creationId xmlns:a16="http://schemas.microsoft.com/office/drawing/2014/main" id="{ACEF5C4D-1227-42DE-86BD-223C25D2F83F}"/>
              </a:ext>
            </a:extLst>
          </p:cNvPr>
          <p:cNvSpPr>
            <a:spLocks noGrp="1"/>
          </p:cNvSpPr>
          <p:nvPr>
            <p:ph type="body" sz="quarter" idx="13"/>
          </p:nvPr>
        </p:nvSpPr>
        <p:spPr>
          <a:xfrm>
            <a:off x="588263" y="1517755"/>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itle Placeholder 1">
            <a:extLst>
              <a:ext uri="{FF2B5EF4-FFF2-40B4-BE49-F238E27FC236}">
                <a16:creationId xmlns:a16="http://schemas.microsoft.com/office/drawing/2014/main" id="{7EEE387A-5B5A-4328-94E7-4AD510C8465D}"/>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9" name="Text Placeholder 6">
            <a:extLst>
              <a:ext uri="{FF2B5EF4-FFF2-40B4-BE49-F238E27FC236}">
                <a16:creationId xmlns:a16="http://schemas.microsoft.com/office/drawing/2014/main" id="{2451E089-F031-40C8-B02E-EE49141DB77D}"/>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grpSp>
        <p:nvGrpSpPr>
          <p:cNvPr id="16" name="Group 15">
            <a:extLst>
              <a:ext uri="{FF2B5EF4-FFF2-40B4-BE49-F238E27FC236}">
                <a16:creationId xmlns:a16="http://schemas.microsoft.com/office/drawing/2014/main" id="{473B9F34-40F1-4F41-A083-15217BA19316}"/>
              </a:ext>
            </a:extLst>
          </p:cNvPr>
          <p:cNvGrpSpPr/>
          <p:nvPr userDrawn="1"/>
        </p:nvGrpSpPr>
        <p:grpSpPr>
          <a:xfrm>
            <a:off x="-7563" y="6178590"/>
            <a:ext cx="12199563" cy="679410"/>
            <a:chOff x="-7563" y="6178590"/>
            <a:chExt cx="12199563" cy="679410"/>
          </a:xfrm>
        </p:grpSpPr>
        <p:sp>
          <p:nvSpPr>
            <p:cNvPr id="10" name="Rectangle 9">
              <a:extLst>
                <a:ext uri="{FF2B5EF4-FFF2-40B4-BE49-F238E27FC236}">
                  <a16:creationId xmlns:a16="http://schemas.microsoft.com/office/drawing/2014/main" id="{BC232053-683F-4468-AD61-C1018BD24E13}"/>
                </a:ext>
              </a:extLst>
            </p:cNvPr>
            <p:cNvSpPr/>
            <p:nvPr userDrawn="1"/>
          </p:nvSpPr>
          <p:spPr>
            <a:xfrm>
              <a:off x="0" y="6225007"/>
              <a:ext cx="12192000" cy="632993"/>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MSFT_logo_rgb_W-Wht_D.pdf">
              <a:extLst>
                <a:ext uri="{FF2B5EF4-FFF2-40B4-BE49-F238E27FC236}">
                  <a16:creationId xmlns:a16="http://schemas.microsoft.com/office/drawing/2014/main" id="{CF5A0E87-B341-48ED-A096-6E6CB2B5BB01}"/>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5092992" y="6225007"/>
              <a:ext cx="1586104" cy="583359"/>
            </a:xfrm>
            <a:prstGeom prst="rect">
              <a:avLst/>
            </a:prstGeom>
          </p:spPr>
        </p:pic>
        <p:pic>
          <p:nvPicPr>
            <p:cNvPr id="3" name="Picture 2" descr="A picture containing light, lit, sitting, city&#10;&#10;Description automatically generated">
              <a:extLst>
                <a:ext uri="{FF2B5EF4-FFF2-40B4-BE49-F238E27FC236}">
                  <a16:creationId xmlns:a16="http://schemas.microsoft.com/office/drawing/2014/main" id="{49D51907-0288-4F49-B1F2-EC9D6D960E66}"/>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l="3059" t="6784" r="3310" b="39394"/>
            <a:stretch/>
          </p:blipFill>
          <p:spPr>
            <a:xfrm>
              <a:off x="-7563" y="6178590"/>
              <a:ext cx="1526019" cy="679409"/>
            </a:xfrm>
            <a:prstGeom prst="rect">
              <a:avLst/>
            </a:prstGeom>
          </p:spPr>
        </p:pic>
        <p:pic>
          <p:nvPicPr>
            <p:cNvPr id="12" name="Picture 11" descr="A picture containing toy, birthday, table&#10;&#10;Description automatically generated">
              <a:extLst>
                <a:ext uri="{FF2B5EF4-FFF2-40B4-BE49-F238E27FC236}">
                  <a16:creationId xmlns:a16="http://schemas.microsoft.com/office/drawing/2014/main" id="{2EBE4AB3-9F5D-49C3-862C-36E497B27BDF}"/>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1318677" y="6225007"/>
              <a:ext cx="737932" cy="623627"/>
            </a:xfrm>
            <a:prstGeom prst="rect">
              <a:avLst/>
            </a:prstGeom>
          </p:spPr>
        </p:pic>
        <p:pic>
          <p:nvPicPr>
            <p:cNvPr id="15" name="Picture 14" descr="A close up of a logo&#10;&#10;Description automatically generated">
              <a:extLst>
                <a:ext uri="{FF2B5EF4-FFF2-40B4-BE49-F238E27FC236}">
                  <a16:creationId xmlns:a16="http://schemas.microsoft.com/office/drawing/2014/main" id="{646D2114-D7B7-4E81-AAFA-ADB884F8FD4A}"/>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flipH="1">
              <a:off x="10363363" y="6265275"/>
              <a:ext cx="333843" cy="583359"/>
            </a:xfrm>
            <a:prstGeom prst="rect">
              <a:avLst/>
            </a:prstGeom>
          </p:spPr>
        </p:pic>
      </p:grpSp>
    </p:spTree>
    <p:extLst>
      <p:ext uri="{BB962C8B-B14F-4D97-AF65-F5344CB8AC3E}">
        <p14:creationId xmlns:p14="http://schemas.microsoft.com/office/powerpoint/2010/main" val="3902182941"/>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Agenda">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39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1250">
                      <a:schemeClr val="tx1"/>
                    </a:gs>
                    <a:gs pos="100000">
                      <a:schemeClr val="tx1"/>
                    </a:gs>
                  </a:gsLst>
                  <a:lin ang="5400000" scaled="0"/>
                </a:gradFill>
                <a:latin typeface="+mn-lt"/>
              </a:defRPr>
            </a:lvl1pPr>
            <a:lvl2pPr>
              <a:defRPr sz="1568"/>
            </a:lvl2pPr>
            <a:lvl3pPr>
              <a:defRPr sz="1568"/>
            </a:lvl3pPr>
            <a:lvl4pPr>
              <a:defRPr sz="1568"/>
            </a:lvl4pPr>
            <a:lvl5pPr marL="1008435" indent="0">
              <a:buNone/>
              <a:defRPr sz="1568"/>
            </a:lvl5pPr>
          </a:lstStyle>
          <a:p>
            <a:pPr lvl="0"/>
            <a:r>
              <a:rPr lang="en-US"/>
              <a:t>Click to edit Master text styles</a:t>
            </a:r>
          </a:p>
        </p:txBody>
      </p:sp>
    </p:spTree>
    <p:extLst>
      <p:ext uri="{BB962C8B-B14F-4D97-AF65-F5344CB8AC3E}">
        <p14:creationId xmlns:p14="http://schemas.microsoft.com/office/powerpoint/2010/main" val="1677328242"/>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itle and Content Blue">
    <p:bg bwMode="ltGray">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7"/>
            <a:ext cx="5378549" cy="398335"/>
          </a:xfrm>
        </p:spPr>
        <p:txBody>
          <a:bodyPr/>
          <a:lstStyle>
            <a:lvl1pPr marL="0" indent="0">
              <a:buNone/>
              <a:defRPr sz="1568">
                <a:gradFill>
                  <a:gsLst>
                    <a:gs pos="92035">
                      <a:schemeClr val="tx1"/>
                    </a:gs>
                    <a:gs pos="84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74511296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Title and Content Purple">
    <p:bg bwMode="ltGray">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3834" cy="313789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3877276"/>
            <a:ext cx="5378549" cy="401841"/>
          </a:xfrm>
        </p:spPr>
        <p:txBody>
          <a:bodyPr/>
          <a:lstStyle>
            <a:lvl1pPr marL="0" indent="0">
              <a:buNone/>
              <a:defRPr sz="1568">
                <a:gradFill>
                  <a:gsLst>
                    <a:gs pos="94690">
                      <a:schemeClr val="tx1"/>
                    </a:gs>
                    <a:gs pos="86000">
                      <a:schemeClr val="tx1"/>
                    </a:gs>
                  </a:gsLst>
                  <a:lin ang="5400000" scaled="0"/>
                </a:gradFill>
                <a:latin typeface="+mn-lt"/>
              </a:defRPr>
            </a:lvl1pPr>
            <a:lvl2pPr>
              <a:defRPr sz="1568">
                <a:gradFill>
                  <a:gsLst>
                    <a:gs pos="94030">
                      <a:srgbClr val="FFFFFF"/>
                    </a:gs>
                    <a:gs pos="68000">
                      <a:srgbClr val="FFFFFF"/>
                    </a:gs>
                  </a:gsLst>
                  <a:lin ang="5400000" scaled="0"/>
                </a:gradFill>
              </a:defRPr>
            </a:lvl2pPr>
            <a:lvl3pPr>
              <a:defRPr sz="1568">
                <a:gradFill>
                  <a:gsLst>
                    <a:gs pos="94030">
                      <a:srgbClr val="FFFFFF"/>
                    </a:gs>
                    <a:gs pos="68000">
                      <a:srgbClr val="FFFFFF"/>
                    </a:gs>
                  </a:gsLst>
                  <a:lin ang="5400000" scaled="0"/>
                </a:gradFill>
              </a:defRPr>
            </a:lvl3pPr>
            <a:lvl4pPr>
              <a:defRPr sz="1568">
                <a:gradFill>
                  <a:gsLst>
                    <a:gs pos="94030">
                      <a:srgbClr val="FFFFFF"/>
                    </a:gs>
                    <a:gs pos="68000">
                      <a:srgbClr val="FFFFFF"/>
                    </a:gs>
                  </a:gsLst>
                  <a:lin ang="5400000" scaled="0"/>
                </a:gradFill>
              </a:defRPr>
            </a:lvl4pPr>
            <a:lvl5pPr>
              <a:defRPr sz="1568">
                <a:gradFill>
                  <a:gsLst>
                    <a:gs pos="94030">
                      <a:srgbClr val="FFFFFF"/>
                    </a:gs>
                    <a:gs pos="68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139886180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Title and Content 2">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56637">
                      <a:schemeClr val="tx1"/>
                    </a:gs>
                    <a:gs pos="33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10524"/>
          </a:xfrm>
        </p:spPr>
        <p:txBody>
          <a:bodyPr/>
          <a:lstStyle>
            <a:lvl1pPr marL="0" indent="0">
              <a:buNone/>
              <a:defRPr sz="2353">
                <a:gradFill>
                  <a:gsLst>
                    <a:gs pos="1250">
                      <a:schemeClr val="tx1"/>
                    </a:gs>
                    <a:gs pos="100000">
                      <a:schemeClr val="tx1"/>
                    </a:gs>
                  </a:gsLst>
                  <a:lin ang="5400000" scaled="0"/>
                </a:gradFill>
                <a:latin typeface="+mn-lt"/>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3716220836"/>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Title and Content 2 Gray">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99115">
                      <a:schemeClr val="tx1"/>
                    </a:gs>
                    <a:gs pos="87611">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14159">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22759608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Title and Content 2 Orange">
    <p:bg bwMode="ltGray">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1793071"/>
          </a:xfrm>
        </p:spPr>
        <p:txBody>
          <a:bodyPr/>
          <a:lstStyle>
            <a:lvl1pPr>
              <a:defRPr sz="5686">
                <a:gradFill>
                  <a:gsLst>
                    <a:gs pos="85821">
                      <a:schemeClr val="tx1"/>
                    </a:gs>
                    <a:gs pos="61194">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2546469"/>
            <a:ext cx="7171399" cy="506972"/>
          </a:xfrm>
        </p:spPr>
        <p:txBody>
          <a:bodyPr/>
          <a:lstStyle>
            <a:lvl1pPr marL="0" indent="0">
              <a:buNone/>
              <a:defRPr sz="2353">
                <a:gradFill>
                  <a:gsLst>
                    <a:gs pos="54867">
                      <a:schemeClr val="tx1"/>
                    </a:gs>
                    <a:gs pos="31000">
                      <a:schemeClr val="tx1"/>
                    </a:gs>
                  </a:gsLst>
                  <a:lin ang="5400000" scaled="0"/>
                </a:gradFill>
                <a:latin typeface="+mn-lt"/>
              </a:defRPr>
            </a:lvl1pPr>
            <a:lvl2pPr>
              <a:defRPr sz="2353">
                <a:gradFill>
                  <a:gsLst>
                    <a:gs pos="5224">
                      <a:srgbClr val="FFFFFF"/>
                    </a:gs>
                    <a:gs pos="31000">
                      <a:srgbClr val="FFFFFF"/>
                    </a:gs>
                  </a:gsLst>
                  <a:lin ang="5400000" scaled="0"/>
                </a:gradFill>
              </a:defRPr>
            </a:lvl2pPr>
            <a:lvl3pPr>
              <a:defRPr sz="2353">
                <a:gradFill>
                  <a:gsLst>
                    <a:gs pos="5224">
                      <a:srgbClr val="FFFFFF"/>
                    </a:gs>
                    <a:gs pos="31000">
                      <a:srgbClr val="FFFFFF"/>
                    </a:gs>
                  </a:gsLst>
                  <a:lin ang="5400000" scaled="0"/>
                </a:gradFill>
              </a:defRPr>
            </a:lvl3pPr>
            <a:lvl4pPr>
              <a:defRPr sz="2353">
                <a:gradFill>
                  <a:gsLst>
                    <a:gs pos="5224">
                      <a:srgbClr val="FFFFFF"/>
                    </a:gs>
                    <a:gs pos="31000">
                      <a:srgbClr val="FFFFFF"/>
                    </a:gs>
                  </a:gsLst>
                  <a:lin ang="5400000" scaled="0"/>
                </a:gradFill>
              </a:defRPr>
            </a:lvl4pPr>
            <a:lvl5pPr>
              <a:defRPr sz="2353">
                <a:gradFill>
                  <a:gsLst>
                    <a:gs pos="5224">
                      <a:srgbClr val="FFFFFF"/>
                    </a:gs>
                    <a:gs pos="31000">
                      <a:srgbClr val="FFFFFF"/>
                    </a:gs>
                  </a:gsLst>
                  <a:lin ang="5400000" scaled="0"/>
                </a:gradFill>
              </a:defRPr>
            </a:lvl5pPr>
          </a:lstStyle>
          <a:p>
            <a:pPr lvl="0"/>
            <a:r>
              <a:rPr lang="en-US"/>
              <a:t>Click to edit Master text styles</a:t>
            </a:r>
          </a:p>
        </p:txBody>
      </p:sp>
    </p:spTree>
    <p:extLst>
      <p:ext uri="{BB962C8B-B14F-4D97-AF65-F5344CB8AC3E}">
        <p14:creationId xmlns:p14="http://schemas.microsoft.com/office/powerpoint/2010/main" val="37215391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Title &amp; Content Bulleted Tex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3"/>
            <a:ext cx="11653834" cy="896518"/>
          </a:xfrm>
        </p:spPr>
        <p:txBody>
          <a:bodyPr/>
          <a:lstStyle>
            <a:lvl1pPr>
              <a:defRPr sz="5686">
                <a:gradFill>
                  <a:gsLst>
                    <a:gs pos="6195">
                      <a:schemeClr val="tx1"/>
                    </a:gs>
                    <a:gs pos="26000">
                      <a:schemeClr val="tx1"/>
                    </a:gs>
                  </a:gsLst>
                  <a:lin ang="5400000" scaled="0"/>
                </a:gradFill>
              </a:defRPr>
            </a:lvl1pPr>
          </a:lstStyle>
          <a:p>
            <a:r>
              <a:rPr lang="en-US"/>
              <a:t>Click to edit Master title style</a:t>
            </a:r>
          </a:p>
        </p:txBody>
      </p:sp>
      <p:sp>
        <p:nvSpPr>
          <p:cNvPr id="4" name="Content Placeholder 3"/>
          <p:cNvSpPr>
            <a:spLocks noGrp="1"/>
          </p:cNvSpPr>
          <p:nvPr>
            <p:ph sz="quarter" idx="10"/>
          </p:nvPr>
        </p:nvSpPr>
        <p:spPr>
          <a:xfrm>
            <a:off x="269239" y="1663938"/>
            <a:ext cx="10757098" cy="1865319"/>
          </a:xfrm>
        </p:spPr>
        <p:txBody>
          <a:bodyPr/>
          <a:lstStyle>
            <a:lvl1pPr>
              <a:defRPr sz="2549">
                <a:gradFill>
                  <a:gsLst>
                    <a:gs pos="1250">
                      <a:schemeClr val="tx1"/>
                    </a:gs>
                    <a:gs pos="100000">
                      <a:schemeClr val="tx1"/>
                    </a:gs>
                  </a:gsLst>
                  <a:lin ang="5400000" scaled="0"/>
                </a:gradFill>
                <a:latin typeface="+mn-lt"/>
              </a:defRPr>
            </a:lvl1pPr>
            <a:lvl2pPr>
              <a:defRPr sz="2353"/>
            </a:lvl2pPr>
            <a:lvl3pPr>
              <a:defRPr sz="1961"/>
            </a:lvl3pPr>
            <a:lvl4pPr>
              <a:defRPr sz="1765"/>
            </a:lvl4pPr>
            <a:lvl5pPr>
              <a:defRPr sz="1765"/>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56783852"/>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Photo &amp; Content Only">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1"/>
          </p:nvPr>
        </p:nvSpPr>
        <p:spPr>
          <a:xfrm>
            <a:off x="0" y="0"/>
            <a:ext cx="5884345" cy="727700"/>
          </a:xfrm>
        </p:spPr>
        <p:txBody>
          <a:bodyPr/>
          <a:lstStyle>
            <a:lvl1pPr marL="0" indent="0">
              <a:buNone/>
              <a:defRPr/>
            </a:lvl1pPr>
          </a:lstStyle>
          <a:p>
            <a:r>
              <a:rPr lang="en-US"/>
              <a:t>Click icon to add picture</a:t>
            </a:r>
          </a:p>
        </p:txBody>
      </p:sp>
      <p:sp>
        <p:nvSpPr>
          <p:cNvPr id="6" name="Content Placeholder 5"/>
          <p:cNvSpPr>
            <a:spLocks noGrp="1"/>
          </p:cNvSpPr>
          <p:nvPr>
            <p:ph sz="quarter" idx="10"/>
          </p:nvPr>
        </p:nvSpPr>
        <p:spPr>
          <a:xfrm>
            <a:off x="5647788" y="1187621"/>
            <a:ext cx="6274974" cy="588449"/>
          </a:xfrm>
        </p:spPr>
        <p:txBody>
          <a:bodyPr/>
          <a:lstStyle>
            <a:lvl1pPr marL="0" indent="0">
              <a:buNone/>
              <a:defRPr sz="2941"/>
            </a:lvl1pPr>
          </a:lstStyle>
          <a:p>
            <a:pPr lvl="0"/>
            <a:r>
              <a:rPr lang="en-US"/>
              <a:t>Click to edit Master text styles</a:t>
            </a:r>
          </a:p>
        </p:txBody>
      </p:sp>
    </p:spTree>
    <p:extLst>
      <p:ext uri="{BB962C8B-B14F-4D97-AF65-F5344CB8AC3E}">
        <p14:creationId xmlns:p14="http://schemas.microsoft.com/office/powerpoint/2010/main" val="2099617561"/>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921">
                <a:gradFill>
                  <a:gsLst>
                    <a:gs pos="2655">
                      <a:schemeClr val="tx1"/>
                    </a:gs>
                    <a:gs pos="31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629797104"/>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Small Title &amp; Content">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
        <p:nvSpPr>
          <p:cNvPr id="4" name="Content Placeholder 3"/>
          <p:cNvSpPr>
            <a:spLocks noGrp="1"/>
          </p:cNvSpPr>
          <p:nvPr>
            <p:ph sz="quarter" idx="10"/>
          </p:nvPr>
        </p:nvSpPr>
        <p:spPr>
          <a:xfrm>
            <a:off x="269239" y="1663914"/>
            <a:ext cx="8964248" cy="669927"/>
          </a:xfrm>
        </p:spPr>
        <p:txBody>
          <a:bodyPr/>
          <a:lstStyle>
            <a:lvl1pPr marL="0" indent="0">
              <a:buNone/>
              <a:defRPr sz="3529"/>
            </a:lvl1pPr>
            <a:lvl2pPr>
              <a:defRPr sz="3529"/>
            </a:lvl2pPr>
            <a:lvl3pPr>
              <a:defRPr sz="3529"/>
            </a:lvl3pPr>
            <a:lvl4pPr>
              <a:defRPr sz="3529"/>
            </a:lvl4pPr>
            <a:lvl5pPr>
              <a:defRPr sz="3529"/>
            </a:lvl5pPr>
          </a:lstStyle>
          <a:p>
            <a:pPr lvl="0"/>
            <a:r>
              <a:rPr lang="en-US"/>
              <a:t>Click to edit Master text styles</a:t>
            </a:r>
          </a:p>
        </p:txBody>
      </p:sp>
    </p:spTree>
    <p:extLst>
      <p:ext uri="{BB962C8B-B14F-4D97-AF65-F5344CB8AC3E}">
        <p14:creationId xmlns:p14="http://schemas.microsoft.com/office/powerpoint/2010/main" val="165630133"/>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627519" y="6483511"/>
            <a:ext cx="1452562" cy="374489"/>
          </a:xfrm>
          <a:prstGeom prst="rect">
            <a:avLst/>
          </a:prstGeom>
          <a:noFill/>
          <a:extLst>
            <a:ext uri="{909E8E84-426E-40DD-AFC4-6F175D3DCCD1}">
              <a14:hiddenFill xmlns:a14="http://schemas.microsoft.com/office/drawing/2010/main">
                <a:solidFill>
                  <a:srgbClr val="FFFFFF"/>
                </a:solidFill>
              </a14:hiddenFill>
            </a:ext>
          </a:extLst>
        </p:spPr>
      </p:pic>
      <p:sp>
        <p:nvSpPr>
          <p:cNvPr id="20" name="Text Placeholder 19">
            <a:extLst>
              <a:ext uri="{FF2B5EF4-FFF2-40B4-BE49-F238E27FC236}">
                <a16:creationId xmlns:a16="http://schemas.microsoft.com/office/drawing/2014/main" id="{0E400ECE-56C3-45E9-8A40-179B2E1F4B03}"/>
              </a:ext>
            </a:extLst>
          </p:cNvPr>
          <p:cNvSpPr>
            <a:spLocks noGrp="1"/>
          </p:cNvSpPr>
          <p:nvPr>
            <p:ph type="body" sz="quarter" idx="13"/>
          </p:nvPr>
        </p:nvSpPr>
        <p:spPr>
          <a:xfrm>
            <a:off x="588263" y="1523506"/>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itle Placeholder 1">
            <a:extLst>
              <a:ext uri="{FF2B5EF4-FFF2-40B4-BE49-F238E27FC236}">
                <a16:creationId xmlns:a16="http://schemas.microsoft.com/office/drawing/2014/main" id="{4C4C0192-E867-4098-A642-698012507B0C}"/>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9" name="Text Placeholder 6">
            <a:extLst>
              <a:ext uri="{FF2B5EF4-FFF2-40B4-BE49-F238E27FC236}">
                <a16:creationId xmlns:a16="http://schemas.microsoft.com/office/drawing/2014/main" id="{2025F6C2-6B07-41AC-A288-58A5A5F1D2BD}"/>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402670479"/>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Title and Content box">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38"/>
            <a:ext cx="3585699" cy="425495"/>
          </a:xfrm>
        </p:spPr>
        <p:txBody>
          <a:bodyPr/>
          <a:lstStyle>
            <a:lvl1pPr marL="0" indent="0">
              <a:buNone/>
              <a:defRPr sz="1765">
                <a:latin typeface="+mn-lt"/>
              </a:defRPr>
            </a:lvl1pPr>
            <a:lvl2pPr>
              <a:defRPr sz="1765"/>
            </a:lvl2pPr>
            <a:lvl3pPr>
              <a:defRPr sz="1765"/>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836220644"/>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amp; photo">
    <p:bg bwMode="ltGray">
      <p:bgRef idx="1001">
        <a:schemeClr val="bg1"/>
      </p:bgRef>
    </p:bg>
    <p:spTree>
      <p:nvGrpSpPr>
        <p:cNvPr id="1" name=""/>
        <p:cNvGrpSpPr/>
        <p:nvPr/>
      </p:nvGrpSpPr>
      <p:grpSpPr>
        <a:xfrm>
          <a:off x="0" y="0"/>
          <a:ext cx="0" cy="0"/>
          <a:chOff x="0" y="0"/>
          <a:chExt cx="0" cy="0"/>
        </a:xfrm>
      </p:grpSpPr>
      <p:sp>
        <p:nvSpPr>
          <p:cNvPr id="5" name="Picture Placeholder 4"/>
          <p:cNvSpPr>
            <a:spLocks noGrp="1"/>
          </p:cNvSpPr>
          <p:nvPr>
            <p:ph type="pic" sz="quarter" idx="10"/>
          </p:nvPr>
        </p:nvSpPr>
        <p:spPr>
          <a:xfrm>
            <a:off x="0" y="0"/>
            <a:ext cx="12192000" cy="727700"/>
          </a:xfrm>
        </p:spPr>
        <p:txBody>
          <a:bodyPr/>
          <a:lstStyle/>
          <a:p>
            <a:r>
              <a:rPr lang="en-US"/>
              <a:t>Click icon to add picture</a:t>
            </a:r>
          </a:p>
        </p:txBody>
      </p:sp>
      <p:sp>
        <p:nvSpPr>
          <p:cNvPr id="2" name="Title 1"/>
          <p:cNvSpPr>
            <a:spLocks noGrp="1"/>
          </p:cNvSpPr>
          <p:nvPr>
            <p:ph type="title"/>
          </p:nvPr>
        </p:nvSpPr>
        <p:spPr/>
        <p:txBody>
          <a:bodyPr/>
          <a:lstStyle>
            <a:lvl1pPr>
              <a:defRPr sz="4705">
                <a:gradFill>
                  <a:gsLst>
                    <a:gs pos="69027">
                      <a:schemeClr val="tx1"/>
                    </a:gs>
                    <a:gs pos="22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917399941"/>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amp; 4 Categories">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102"/>
            <a:ext cx="11655840" cy="737413"/>
          </a:xfrm>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2980725"/>
            <a:ext cx="11653523" cy="506972"/>
          </a:xfrm>
        </p:spPr>
        <p:txBody>
          <a:bodyPr/>
          <a:lstStyle>
            <a:lvl1pPr marL="0" indent="0">
              <a:buNone/>
              <a:defRPr sz="2353"/>
            </a:lvl1pPr>
          </a:lstStyle>
          <a:p>
            <a:pPr lvl="0"/>
            <a:r>
              <a:rPr lang="en-US"/>
              <a:t>Click to edit Master text styles</a:t>
            </a:r>
          </a:p>
        </p:txBody>
      </p:sp>
      <p:sp>
        <p:nvSpPr>
          <p:cNvPr id="6" name="Content Placeholder 5"/>
          <p:cNvSpPr>
            <a:spLocks noGrp="1"/>
          </p:cNvSpPr>
          <p:nvPr>
            <p:ph sz="quarter" idx="11"/>
          </p:nvPr>
        </p:nvSpPr>
        <p:spPr>
          <a:xfrm>
            <a:off x="269239"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7" name="Content Placeholder 5"/>
          <p:cNvSpPr>
            <a:spLocks noGrp="1"/>
          </p:cNvSpPr>
          <p:nvPr>
            <p:ph sz="quarter" idx="12"/>
          </p:nvPr>
        </p:nvSpPr>
        <p:spPr>
          <a:xfrm>
            <a:off x="3256442"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8" name="Content Placeholder 5"/>
          <p:cNvSpPr>
            <a:spLocks noGrp="1"/>
          </p:cNvSpPr>
          <p:nvPr>
            <p:ph sz="quarter" idx="13"/>
          </p:nvPr>
        </p:nvSpPr>
        <p:spPr>
          <a:xfrm>
            <a:off x="6243644"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
        <p:nvSpPr>
          <p:cNvPr id="9" name="Content Placeholder 5"/>
          <p:cNvSpPr>
            <a:spLocks noGrp="1"/>
          </p:cNvSpPr>
          <p:nvPr>
            <p:ph sz="quarter" idx="14"/>
          </p:nvPr>
        </p:nvSpPr>
        <p:spPr>
          <a:xfrm>
            <a:off x="9230848" y="3877276"/>
            <a:ext cx="2689274" cy="2689656"/>
          </a:xfrm>
          <a:solidFill>
            <a:schemeClr val="accent1"/>
          </a:solidFill>
        </p:spPr>
        <p:txBody>
          <a:bodyPr lIns="182880" tIns="146304" rIns="182880" bIns="146304">
            <a:noAutofit/>
          </a:bodyPr>
          <a:lstStyle>
            <a:lvl1pPr marL="0" indent="0">
              <a:buNone/>
              <a:defRPr sz="2353">
                <a:gradFill>
                  <a:gsLst>
                    <a:gs pos="2655">
                      <a:schemeClr val="bg1"/>
                    </a:gs>
                    <a:gs pos="29000">
                      <a:schemeClr val="bg1"/>
                    </a:gs>
                  </a:gsLst>
                  <a:lin ang="5400000" scaled="0"/>
                </a:gradFill>
              </a:defRPr>
            </a:lvl1pPr>
            <a:lvl2pPr>
              <a:defRPr sz="2353"/>
            </a:lvl2pPr>
            <a:lvl3pPr>
              <a:defRPr sz="2353"/>
            </a:lvl3pPr>
            <a:lvl4pPr>
              <a:defRPr sz="2353"/>
            </a:lvl4pPr>
            <a:lvl5pPr>
              <a:defRPr sz="2353"/>
            </a:lvl5pPr>
          </a:lstStyle>
          <a:p>
            <a:pPr lvl="0"/>
            <a:r>
              <a:rPr lang="en-US"/>
              <a:t>Click to edit Master text styles</a:t>
            </a:r>
          </a:p>
        </p:txBody>
      </p:sp>
    </p:spTree>
    <p:extLst>
      <p:ext uri="{BB962C8B-B14F-4D97-AF65-F5344CB8AC3E}">
        <p14:creationId xmlns:p14="http://schemas.microsoft.com/office/powerpoint/2010/main" val="63217887"/>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amp; Dark Content Box">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529"/>
            </a:lvl1pPr>
          </a:lstStyle>
          <a:p>
            <a:r>
              <a:rPr lang="en-US"/>
              <a:t>Click to edit Master title style</a:t>
            </a:r>
          </a:p>
        </p:txBody>
      </p:sp>
      <p:sp>
        <p:nvSpPr>
          <p:cNvPr id="4" name="Content Placeholder 3"/>
          <p:cNvSpPr>
            <a:spLocks noGrp="1"/>
          </p:cNvSpPr>
          <p:nvPr>
            <p:ph sz="quarter" idx="10"/>
          </p:nvPr>
        </p:nvSpPr>
        <p:spPr>
          <a:xfrm>
            <a:off x="269239" y="1663913"/>
            <a:ext cx="5378549" cy="4903020"/>
          </a:xfrm>
          <a:solidFill>
            <a:schemeClr val="accent1">
              <a:alpha val="90000"/>
            </a:schemeClr>
          </a:solidFill>
        </p:spPr>
        <p:txBody>
          <a:bodyPr lIns="182880" tIns="146304" rIns="182880" bIns="146304">
            <a:noAutofit/>
          </a:bodyPr>
          <a:lstStyle>
            <a:lvl1pPr marL="0" indent="0">
              <a:buNone/>
              <a:defRPr sz="2353">
                <a:gradFill>
                  <a:gsLst>
                    <a:gs pos="10619">
                      <a:schemeClr val="bg1"/>
                    </a:gs>
                    <a:gs pos="33000">
                      <a:schemeClr val="bg1"/>
                    </a:gs>
                  </a:gsLst>
                  <a:lin ang="5400000" scaled="0"/>
                </a:gradFill>
              </a:defRPr>
            </a:lvl1pPr>
            <a:lvl2pPr>
              <a:defRPr sz="1961"/>
            </a:lvl2pPr>
            <a:lvl3pPr>
              <a:defRPr sz="1961"/>
            </a:lvl3pPr>
            <a:lvl4pPr>
              <a:defRPr sz="1765"/>
            </a:lvl4pPr>
            <a:lvl5pPr>
              <a:defRPr sz="1765"/>
            </a:lvl5pPr>
          </a:lstStyle>
          <a:p>
            <a:pPr lvl="0"/>
            <a:r>
              <a:rPr lang="en-US"/>
              <a:t>Click to edit Master text styles</a:t>
            </a:r>
          </a:p>
        </p:txBody>
      </p:sp>
    </p:spTree>
    <p:extLst>
      <p:ext uri="{BB962C8B-B14F-4D97-AF65-F5344CB8AC3E}">
        <p14:creationId xmlns:p14="http://schemas.microsoft.com/office/powerpoint/2010/main" val="2176034742"/>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Small Title Only">
    <p:bg bwMode="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2353"/>
            </a:lvl1pPr>
          </a:lstStyle>
          <a:p>
            <a:r>
              <a:rPr lang="en-US"/>
              <a:t>Click to edit Master title style</a:t>
            </a:r>
          </a:p>
        </p:txBody>
      </p:sp>
    </p:spTree>
    <p:extLst>
      <p:ext uri="{BB962C8B-B14F-4D97-AF65-F5344CB8AC3E}">
        <p14:creationId xmlns:p14="http://schemas.microsoft.com/office/powerpoint/2010/main" val="2960614573"/>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Blank">
    <p:bg bwMode="gray">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119529074"/>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Section Title 1">
    <p:bg bwMode="ltGray">
      <p:bgRef idx="1001">
        <a:schemeClr val="bg1"/>
      </p:bgRef>
    </p:bg>
    <p:spTree>
      <p:nvGrpSpPr>
        <p:cNvPr id="1" name=""/>
        <p:cNvGrpSpPr/>
        <p:nvPr/>
      </p:nvGrpSpPr>
      <p:grpSpPr>
        <a:xfrm>
          <a:off x="0" y="0"/>
          <a:ext cx="0" cy="0"/>
          <a:chOff x="0" y="0"/>
          <a:chExt cx="0" cy="0"/>
        </a:xfrm>
      </p:grpSpPr>
      <p:grpSp>
        <p:nvGrpSpPr>
          <p:cNvPr id="3" name="Group 2"/>
          <p:cNvGrpSpPr/>
          <p:nvPr userDrawn="1"/>
        </p:nvGrpSpPr>
        <p:grpSpPr>
          <a:xfrm>
            <a:off x="273131" y="291069"/>
            <a:ext cx="11653523" cy="6125745"/>
            <a:chOff x="274638" y="297107"/>
            <a:chExt cx="11887200" cy="6247693"/>
          </a:xfrm>
        </p:grpSpPr>
        <p:pic>
          <p:nvPicPr>
            <p:cNvPr id="4" name="Picture 3"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74638" y="298483"/>
              <a:ext cx="3657356" cy="3657356"/>
            </a:xfrm>
            <a:prstGeom prst="rect">
              <a:avLst/>
            </a:prstGeom>
          </p:spPr>
        </p:pic>
        <p:pic>
          <p:nvPicPr>
            <p:cNvPr id="5" name="Picture 4"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589838" y="298727"/>
              <a:ext cx="3657356" cy="3657356"/>
            </a:xfrm>
            <a:prstGeom prst="rect">
              <a:avLst/>
            </a:prstGeom>
          </p:spPr>
        </p:pic>
        <p:pic>
          <p:nvPicPr>
            <p:cNvPr id="6" name="Picture 5" descr="NewGridTile_8x8.png"/>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3932482" y="298483"/>
              <a:ext cx="3657356" cy="3657356"/>
            </a:xfrm>
            <a:prstGeom prst="rect">
              <a:avLst/>
            </a:prstGeom>
          </p:spPr>
        </p:pic>
        <p:pic>
          <p:nvPicPr>
            <p:cNvPr id="7" name="Picture 6" descr="NewGridTile_8x8.png"/>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274882" y="3954584"/>
              <a:ext cx="3657356" cy="2583015"/>
            </a:xfrm>
            <a:prstGeom prst="rect">
              <a:avLst/>
            </a:prstGeom>
          </p:spPr>
        </p:pic>
        <p:pic>
          <p:nvPicPr>
            <p:cNvPr id="8" name="Picture 7"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7589838" y="3954707"/>
              <a:ext cx="3657356" cy="2590093"/>
            </a:xfrm>
            <a:prstGeom prst="rect">
              <a:avLst/>
            </a:prstGeom>
          </p:spPr>
        </p:pic>
        <p:pic>
          <p:nvPicPr>
            <p:cNvPr id="9" name="Picture 8" descr="NewGridTile_8x8.png"/>
            <p:cNvPicPr>
              <a:picLocks noChangeAspect="1"/>
            </p:cNvPicPr>
            <p:nvPr userDrawn="1"/>
          </p:nvPicPr>
          <p:blipFill rotWithShape="1">
            <a:blip r:embed="rId4" cstate="screen">
              <a:extLst>
                <a:ext uri="{28A0092B-C50C-407E-A947-70E740481C1C}">
                  <a14:useLocalDpi xmlns:a14="http://schemas.microsoft.com/office/drawing/2010/main" val="0"/>
                </a:ext>
              </a:extLst>
            </a:blip>
            <a:srcRect/>
            <a:stretch/>
          </p:blipFill>
          <p:spPr>
            <a:xfrm>
              <a:off x="3932482" y="3954463"/>
              <a:ext cx="3657356" cy="2590337"/>
            </a:xfrm>
            <a:prstGeom prst="rect">
              <a:avLst/>
            </a:prstGeom>
          </p:spPr>
        </p:pic>
        <p:pic>
          <p:nvPicPr>
            <p:cNvPr id="10" name="Picture 9" descr="NewGridTile_8x8.png"/>
            <p:cNvPicPr>
              <a:picLocks noChangeAspect="1"/>
            </p:cNvPicPr>
            <p:nvPr userDrawn="1"/>
          </p:nvPicPr>
          <p:blipFill rotWithShape="1">
            <a:blip r:embed="rId5" cstate="screen">
              <a:extLst>
                <a:ext uri="{28A0092B-C50C-407E-A947-70E740481C1C}">
                  <a14:useLocalDpi xmlns:a14="http://schemas.microsoft.com/office/drawing/2010/main" val="0"/>
                </a:ext>
              </a:extLst>
            </a:blip>
            <a:srcRect/>
            <a:stretch/>
          </p:blipFill>
          <p:spPr>
            <a:xfrm>
              <a:off x="11247438" y="297107"/>
              <a:ext cx="914400" cy="3657356"/>
            </a:xfrm>
            <a:prstGeom prst="rect">
              <a:avLst/>
            </a:prstGeom>
          </p:spPr>
        </p:pic>
        <p:pic>
          <p:nvPicPr>
            <p:cNvPr id="11" name="Picture 10" descr="NewGridTile_8x8.png"/>
            <p:cNvPicPr>
              <a:picLocks noChangeAspect="1"/>
            </p:cNvPicPr>
            <p:nvPr userDrawn="1"/>
          </p:nvPicPr>
          <p:blipFill rotWithShape="1">
            <a:blip r:embed="rId6" cstate="screen">
              <a:extLst>
                <a:ext uri="{28A0092B-C50C-407E-A947-70E740481C1C}">
                  <a14:useLocalDpi xmlns:a14="http://schemas.microsoft.com/office/drawing/2010/main" val="0"/>
                </a:ext>
              </a:extLst>
            </a:blip>
            <a:srcRect/>
            <a:stretch/>
          </p:blipFill>
          <p:spPr>
            <a:xfrm>
              <a:off x="11247438" y="3952515"/>
              <a:ext cx="914400" cy="2590093"/>
            </a:xfrm>
            <a:prstGeom prst="rect">
              <a:avLst/>
            </a:prstGeom>
          </p:spPr>
        </p:pic>
      </p:grpSp>
      <p:sp>
        <p:nvSpPr>
          <p:cNvPr id="2" name="Title 1"/>
          <p:cNvSpPr>
            <a:spLocks noGrp="1"/>
          </p:cNvSpPr>
          <p:nvPr>
            <p:ph type="title"/>
          </p:nvPr>
        </p:nvSpPr>
        <p:spPr>
          <a:xfrm>
            <a:off x="268928" y="2081060"/>
            <a:ext cx="11655840" cy="2692769"/>
          </a:xfrm>
        </p:spPr>
        <p:txBody>
          <a:bodyPr/>
          <a:lstStyle>
            <a:lvl1pPr>
              <a:defRPr sz="8627">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114254919"/>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Section Title 2">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081060"/>
            <a:ext cx="11655840" cy="2692769"/>
          </a:xfrm>
        </p:spPr>
        <p:txBody>
          <a:bodyPr/>
          <a:lstStyle>
            <a:lvl1pPr>
              <a:defRPr sz="8627">
                <a:gradFill>
                  <a:gsLst>
                    <a:gs pos="0">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81407318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Section Title 3">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268928" y="291070"/>
            <a:ext cx="11655840" cy="1793104"/>
          </a:xfrm>
        </p:spPr>
        <p:txBody>
          <a:bodyPr/>
          <a:lstStyle>
            <a:lvl1pPr>
              <a:defRPr sz="5294">
                <a:gradFill>
                  <a:gsLst>
                    <a:gs pos="885">
                      <a:schemeClr val="tx1"/>
                    </a:gs>
                    <a:gs pos="11194">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5071290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hank You">
    <p:bg bwMode="ltGray">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8928" y="2087885"/>
            <a:ext cx="11655840" cy="899665"/>
          </a:xfrm>
        </p:spPr>
        <p:txBody>
          <a:bodyPr/>
          <a:lstStyle>
            <a:lvl1pPr>
              <a:defRPr sz="5882"/>
            </a:lvl1pPr>
          </a:lstStyle>
          <a:p>
            <a:r>
              <a:rPr lang="en-US"/>
              <a:t>Thank you</a:t>
            </a:r>
          </a:p>
        </p:txBody>
      </p:sp>
    </p:spTree>
    <p:extLst>
      <p:ext uri="{BB962C8B-B14F-4D97-AF65-F5344CB8AC3E}">
        <p14:creationId xmlns:p14="http://schemas.microsoft.com/office/powerpoint/2010/main" val="2279962507"/>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2_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F5818851-690D-4EE6-BC8D-1010CF816E72}"/>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8" name="Title Placeholder 1">
            <a:extLst>
              <a:ext uri="{FF2B5EF4-FFF2-40B4-BE49-F238E27FC236}">
                <a16:creationId xmlns:a16="http://schemas.microsoft.com/office/drawing/2014/main" id="{3A417798-7F09-4075-8747-71823C51A29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0" name="Text Placeholder 6">
            <a:extLst>
              <a:ext uri="{FF2B5EF4-FFF2-40B4-BE49-F238E27FC236}">
                <a16:creationId xmlns:a16="http://schemas.microsoft.com/office/drawing/2014/main" id="{4A149E71-B7A8-4BBA-9F44-71E316C6267A}"/>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862338505"/>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userDrawn="1">
  <p:cSld name="1_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3093706904"/>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userDrawn="1">
  <p:cSld name="2_Custom Layou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3D0DEC3-BD0F-4691-AFBD-D0A393631E0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1661806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B5B6FB5-75AF-2140-BA8E-9A6DFFA38086}"/>
              </a:ext>
            </a:extLst>
          </p:cNvPr>
          <p:cNvSpPr>
            <a:spLocks noGrp="1"/>
          </p:cNvSpPr>
          <p:nvPr>
            <p:ph type="body" sz="quarter" idx="15" hasCustomPrompt="1"/>
          </p:nvPr>
        </p:nvSpPr>
        <p:spPr>
          <a:xfrm>
            <a:off x="606443" y="1887538"/>
            <a:ext cx="4168485" cy="3059112"/>
          </a:xfrm>
        </p:spPr>
        <p:txBody>
          <a:bodyPr>
            <a:normAutofit/>
          </a:bodyPr>
          <a:lstStyle>
            <a:lvl1pPr>
              <a:defRPr sz="1600"/>
            </a:lvl1pPr>
          </a:lstStyle>
          <a:p>
            <a:pPr lvl="0"/>
            <a:r>
              <a:rPr lang="en-GB"/>
              <a:t>Add text</a:t>
            </a:r>
            <a:endParaRPr lang="en-US"/>
          </a:p>
        </p:txBody>
      </p:sp>
      <p:sp>
        <p:nvSpPr>
          <p:cNvPr id="7" name="Slide Number Placeholder 6">
            <a:extLst>
              <a:ext uri="{FF2B5EF4-FFF2-40B4-BE49-F238E27FC236}">
                <a16:creationId xmlns:a16="http://schemas.microsoft.com/office/drawing/2014/main" id="{C30FEFFE-A257-4456-9665-66A7C92ADF37}"/>
              </a:ext>
            </a:extLst>
          </p:cNvPr>
          <p:cNvSpPr>
            <a:spLocks noGrp="1"/>
          </p:cNvSpPr>
          <p:nvPr>
            <p:ph type="sldNum" sz="quarter" idx="18"/>
          </p:nvPr>
        </p:nvSpPr>
        <p:spPr>
          <a:xfrm>
            <a:off x="9159459" y="6489436"/>
            <a:ext cx="2743200" cy="365125"/>
          </a:xfrm>
          <a:prstGeom prst="rect">
            <a:avLst/>
          </a:prstGeom>
        </p:spPr>
        <p:txBody>
          <a:bodyPr/>
          <a:lstStyle/>
          <a:p>
            <a:fld id="{6CBB999D-3509-3345-BD2A-58AC16F53E8B}" type="slidenum">
              <a:rPr lang="en-US" smtClean="0"/>
              <a:pPr/>
              <a:t>‹#›</a:t>
            </a:fld>
            <a:endParaRPr lang="en-US"/>
          </a:p>
        </p:txBody>
      </p:sp>
      <p:sp>
        <p:nvSpPr>
          <p:cNvPr id="2" name="Title 1">
            <a:extLst>
              <a:ext uri="{FF2B5EF4-FFF2-40B4-BE49-F238E27FC236}">
                <a16:creationId xmlns:a16="http://schemas.microsoft.com/office/drawing/2014/main" id="{ABA534E6-AA56-4EC7-B559-51AC16DAF51A}"/>
              </a:ext>
            </a:extLst>
          </p:cNvPr>
          <p:cNvSpPr>
            <a:spLocks noGrp="1"/>
          </p:cNvSpPr>
          <p:nvPr>
            <p:ph type="title"/>
          </p:nvPr>
        </p:nvSpPr>
        <p:spPr>
          <a:xfrm>
            <a:off x="606443" y="525271"/>
            <a:ext cx="10515600" cy="1042671"/>
          </a:xfrm>
        </p:spPr>
        <p:txBody>
          <a:bodyPr/>
          <a:lstStyle>
            <a:lvl1pPr>
              <a:defRPr b="1"/>
            </a:lvl1pPr>
          </a:lstStyle>
          <a:p>
            <a:r>
              <a:rPr lang="en-US"/>
              <a:t>Click to edit Master title style</a:t>
            </a:r>
            <a:endParaRPr lang="en-SG"/>
          </a:p>
        </p:txBody>
      </p:sp>
      <p:sp>
        <p:nvSpPr>
          <p:cNvPr id="11" name="Text Placeholder 10">
            <a:extLst>
              <a:ext uri="{FF2B5EF4-FFF2-40B4-BE49-F238E27FC236}">
                <a16:creationId xmlns:a16="http://schemas.microsoft.com/office/drawing/2014/main" id="{096A56E5-340E-48B4-AF23-FEF9964E7C03}"/>
              </a:ext>
            </a:extLst>
          </p:cNvPr>
          <p:cNvSpPr>
            <a:spLocks noGrp="1"/>
          </p:cNvSpPr>
          <p:nvPr>
            <p:ph type="body" sz="quarter" idx="19" hasCustomPrompt="1"/>
          </p:nvPr>
        </p:nvSpPr>
        <p:spPr>
          <a:xfrm>
            <a:off x="606441" y="1105175"/>
            <a:ext cx="10515599" cy="544513"/>
          </a:xfrm>
        </p:spPr>
        <p:txBody>
          <a:bodyPr>
            <a:normAutofit/>
          </a:bodyPr>
          <a:lstStyle>
            <a:lvl1pPr>
              <a:defRPr sz="2000" b="0">
                <a:solidFill>
                  <a:srgbClr val="00A7E1"/>
                </a:solidFill>
              </a:defRPr>
            </a:lvl1pPr>
          </a:lstStyle>
          <a:p>
            <a:r>
              <a:rPr lang="en-US"/>
              <a:t>CLICK TO ADD SUBTITLE</a:t>
            </a:r>
          </a:p>
        </p:txBody>
      </p:sp>
    </p:spTree>
    <p:extLst>
      <p:ext uri="{BB962C8B-B14F-4D97-AF65-F5344CB8AC3E}">
        <p14:creationId xmlns:p14="http://schemas.microsoft.com/office/powerpoint/2010/main" val="629591426"/>
      </p:ext>
    </p:extLst>
  </p:cSld>
  <p:clrMapOvr>
    <a:masterClrMapping/>
  </p:clrMapOvr>
  <p:hf hdr="0" ftr="0" dt="0"/>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flipH="1">
            <a:off x="0" y="0"/>
            <a:ext cx="12192000" cy="6858000"/>
          </a:xfrm>
          <a:prstGeom prst="rect">
            <a:avLst/>
          </a:prstGeom>
        </p:spPr>
      </p:pic>
      <p:sp>
        <p:nvSpPr>
          <p:cNvPr id="2" name="Rectangle 1"/>
          <p:cNvSpPr/>
          <p:nvPr userDrawn="1"/>
        </p:nvSpPr>
        <p:spPr bwMode="auto">
          <a:xfrm>
            <a:off x="269239" y="2077800"/>
            <a:ext cx="6274974" cy="3592580"/>
          </a:xfrm>
          <a:prstGeom prst="rect">
            <a:avLst/>
          </a:prstGeom>
          <a:solidFill>
            <a:schemeClr val="tx2">
              <a:alpha val="9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algn="ctr" defTabSz="914102"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9" name="Title 1"/>
          <p:cNvSpPr>
            <a:spLocks noGrp="1"/>
          </p:cNvSpPr>
          <p:nvPr>
            <p:ph type="title" hasCustomPrompt="1"/>
          </p:nvPr>
        </p:nvSpPr>
        <p:spPr bwMode="auto">
          <a:xfrm>
            <a:off x="269302" y="2077814"/>
            <a:ext cx="6276530" cy="1793104"/>
          </a:xfrm>
          <a:noFill/>
        </p:spPr>
        <p:txBody>
          <a:bodyPr lIns="146304" tIns="91440" rIns="146304" bIns="91440" anchor="t" anchorCtr="0"/>
          <a:lstStyle>
            <a:lvl1pPr>
              <a:defRPr sz="5294" spc="-98" baseline="0">
                <a:gradFill>
                  <a:gsLst>
                    <a:gs pos="57576">
                      <a:srgbClr val="FFFFFF"/>
                    </a:gs>
                    <a:gs pos="3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76"/>
            <a:ext cx="6276530" cy="1793104"/>
          </a:xfrm>
        </p:spPr>
        <p:txBody>
          <a:bodyPr tIns="109728" bIns="109728">
            <a:noAutofit/>
          </a:bodyPr>
          <a:lstStyle>
            <a:lvl1pPr marL="0" indent="0">
              <a:spcBef>
                <a:spcPts val="0"/>
              </a:spcBef>
              <a:buNone/>
              <a:defRPr sz="3137">
                <a:gradFill>
                  <a:gsLst>
                    <a:gs pos="57576">
                      <a:srgbClr val="FFFFFF"/>
                    </a:gs>
                    <a:gs pos="35000">
                      <a:srgbClr val="FFFFFF"/>
                    </a:gs>
                  </a:gsLst>
                  <a:lin ang="5400000" scaled="0"/>
                </a:gradFill>
              </a:defRPr>
            </a:lvl1pPr>
          </a:lstStyle>
          <a:p>
            <a:pPr lvl="0"/>
            <a:r>
              <a:rPr lang="en-US"/>
              <a:t>Speaker Name</a:t>
            </a:r>
          </a:p>
        </p:txBody>
      </p:sp>
      <p:grpSp>
        <p:nvGrpSpPr>
          <p:cNvPr id="7" name="Group 6"/>
          <p:cNvGrpSpPr>
            <a:grpSpLocks noChangeAspect="1"/>
          </p:cNvGrpSpPr>
          <p:nvPr userDrawn="1"/>
        </p:nvGrpSpPr>
        <p:grpSpPr bwMode="gray">
          <a:xfrm>
            <a:off x="448525" y="485810"/>
            <a:ext cx="1648360" cy="353933"/>
            <a:chOff x="457200" y="1643393"/>
            <a:chExt cx="4492753" cy="964540"/>
          </a:xfrm>
        </p:grpSpPr>
        <p:pic>
          <p:nvPicPr>
            <p:cNvPr id="10" name="Picture 9"/>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1"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136322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5" name="Text Placeholder 4"/>
          <p:cNvSpPr>
            <a:spLocks noGrp="1"/>
          </p:cNvSpPr>
          <p:nvPr>
            <p:ph type="body" sz="quarter" idx="12" hasCustomPrompt="1"/>
          </p:nvPr>
        </p:nvSpPr>
        <p:spPr>
          <a:xfrm>
            <a:off x="271104" y="3877271"/>
            <a:ext cx="6273418" cy="1794661"/>
          </a:xfrm>
          <a:noFill/>
        </p:spPr>
        <p:txBody>
          <a:bodyPr lIns="146304" tIns="109728" rIns="146304" bIns="109728">
            <a:noAutofit/>
          </a:bodyPr>
          <a:lstStyle>
            <a:lvl1pPr marL="0" indent="0">
              <a:spcBef>
                <a:spcPts val="0"/>
              </a:spcBef>
              <a:buNone/>
              <a:defRPr sz="3137" spc="0" baseline="0">
                <a:gradFill>
                  <a:gsLst>
                    <a:gs pos="0">
                      <a:schemeClr val="tx1"/>
                    </a:gs>
                    <a:gs pos="100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2" y="2075840"/>
            <a:ext cx="8067760" cy="1793104"/>
          </a:xfrm>
          <a:noFill/>
        </p:spPr>
        <p:txBody>
          <a:bodyPr lIns="146304" tIns="91440" rIns="146304" bIns="91440" anchor="t" anchorCtr="0"/>
          <a:lstStyle>
            <a:lvl1pPr>
              <a:defRPr sz="5294" spc="-98" baseline="0">
                <a:gradFill>
                  <a:gsLst>
                    <a:gs pos="3333">
                      <a:schemeClr val="tx2"/>
                    </a:gs>
                    <a:gs pos="39000">
                      <a:schemeClr val="tx2"/>
                    </a:gs>
                  </a:gsLst>
                  <a:lin ang="5400000" scaled="0"/>
                </a:gradFill>
              </a:defRPr>
            </a:lvl1pPr>
          </a:lstStyle>
          <a:p>
            <a:r>
              <a:rPr lang="en-US"/>
              <a:t>Presentation title</a:t>
            </a:r>
          </a:p>
        </p:txBody>
      </p:sp>
      <p:grpSp>
        <p:nvGrpSpPr>
          <p:cNvPr id="6" name="Group 5"/>
          <p:cNvGrpSpPr>
            <a:grpSpLocks noChangeAspect="1"/>
          </p:cNvGrpSpPr>
          <p:nvPr userDrawn="1"/>
        </p:nvGrpSpPr>
        <p:grpSpPr bwMode="gray">
          <a:xfrm>
            <a:off x="448525" y="6034000"/>
            <a:ext cx="1648360" cy="353933"/>
            <a:chOff x="457200" y="1643393"/>
            <a:chExt cx="4492753" cy="964540"/>
          </a:xfrm>
        </p:grpSpPr>
        <p:pic>
          <p:nvPicPr>
            <p:cNvPr id="8" name="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bwMode="gray">
            <a:xfrm>
              <a:off x="457200" y="1643393"/>
              <a:ext cx="964540" cy="964540"/>
            </a:xfrm>
            <a:prstGeom prst="rect">
              <a:avLst/>
            </a:prstGeom>
          </p:spPr>
        </p:pic>
        <p:sp>
          <p:nvSpPr>
            <p:cNvPr id="10" name="Freeform 12"/>
            <p:cNvSpPr>
              <a:spLocks noEditPoints="1"/>
            </p:cNvSpPr>
            <p:nvPr/>
          </p:nvSpPr>
          <p:spPr bwMode="gray">
            <a:xfrm>
              <a:off x="1703514" y="1792710"/>
              <a:ext cx="3246439" cy="635329"/>
            </a:xfrm>
            <a:custGeom>
              <a:avLst/>
              <a:gdLst>
                <a:gd name="T0" fmla="*/ 218 w 1139"/>
                <a:gd name="T1" fmla="*/ 217 h 220"/>
                <a:gd name="T2" fmla="*/ 185 w 1139"/>
                <a:gd name="T3" fmla="*/ 52 h 220"/>
                <a:gd name="T4" fmla="*/ 120 w 1139"/>
                <a:gd name="T5" fmla="*/ 217 h 220"/>
                <a:gd name="T6" fmla="*/ 32 w 1139"/>
                <a:gd name="T7" fmla="*/ 52 h 220"/>
                <a:gd name="T8" fmla="*/ 33 w 1139"/>
                <a:gd name="T9" fmla="*/ 93 h 220"/>
                <a:gd name="T10" fmla="*/ 0 w 1139"/>
                <a:gd name="T11" fmla="*/ 15 h 220"/>
                <a:gd name="T12" fmla="*/ 109 w 1139"/>
                <a:gd name="T13" fmla="*/ 168 h 220"/>
                <a:gd name="T14" fmla="*/ 171 w 1139"/>
                <a:gd name="T15" fmla="*/ 15 h 220"/>
                <a:gd name="T16" fmla="*/ 285 w 1139"/>
                <a:gd name="T17" fmla="*/ 72 h 220"/>
                <a:gd name="T18" fmla="*/ 269 w 1139"/>
                <a:gd name="T19" fmla="*/ 11 h 220"/>
                <a:gd name="T20" fmla="*/ 254 w 1139"/>
                <a:gd name="T21" fmla="*/ 45 h 220"/>
                <a:gd name="T22" fmla="*/ 289 w 1139"/>
                <a:gd name="T23" fmla="*/ 31 h 220"/>
                <a:gd name="T24" fmla="*/ 405 w 1139"/>
                <a:gd name="T25" fmla="*/ 71 h 220"/>
                <a:gd name="T26" fmla="*/ 318 w 1139"/>
                <a:gd name="T27" fmla="*/ 107 h 220"/>
                <a:gd name="T28" fmla="*/ 343 w 1139"/>
                <a:gd name="T29" fmla="*/ 211 h 220"/>
                <a:gd name="T30" fmla="*/ 422 w 1139"/>
                <a:gd name="T31" fmla="*/ 210 h 220"/>
                <a:gd name="T32" fmla="*/ 404 w 1139"/>
                <a:gd name="T33" fmla="*/ 189 h 220"/>
                <a:gd name="T34" fmla="*/ 344 w 1139"/>
                <a:gd name="T35" fmla="*/ 145 h 220"/>
                <a:gd name="T36" fmla="*/ 420 w 1139"/>
                <a:gd name="T37" fmla="*/ 108 h 220"/>
                <a:gd name="T38" fmla="*/ 421 w 1139"/>
                <a:gd name="T39" fmla="*/ 76 h 220"/>
                <a:gd name="T40" fmla="*/ 495 w 1139"/>
                <a:gd name="T41" fmla="*/ 78 h 220"/>
                <a:gd name="T42" fmla="*/ 481 w 1139"/>
                <a:gd name="T43" fmla="*/ 72 h 220"/>
                <a:gd name="T44" fmla="*/ 481 w 1139"/>
                <a:gd name="T45" fmla="*/ 217 h 220"/>
                <a:gd name="T46" fmla="*/ 512 w 1139"/>
                <a:gd name="T47" fmla="*/ 100 h 220"/>
                <a:gd name="T48" fmla="*/ 531 w 1139"/>
                <a:gd name="T49" fmla="*/ 106 h 220"/>
                <a:gd name="T50" fmla="*/ 517 w 1139"/>
                <a:gd name="T51" fmla="*/ 70 h 220"/>
                <a:gd name="T52" fmla="*/ 661 w 1139"/>
                <a:gd name="T53" fmla="*/ 199 h 220"/>
                <a:gd name="T54" fmla="*/ 533 w 1139"/>
                <a:gd name="T55" fmla="*/ 146 h 220"/>
                <a:gd name="T56" fmla="*/ 663 w 1139"/>
                <a:gd name="T57" fmla="*/ 89 h 220"/>
                <a:gd name="T58" fmla="*/ 608 w 1139"/>
                <a:gd name="T59" fmla="*/ 97 h 220"/>
                <a:gd name="T60" fmla="*/ 579 w 1139"/>
                <a:gd name="T61" fmla="*/ 180 h 220"/>
                <a:gd name="T62" fmla="*/ 646 w 1139"/>
                <a:gd name="T63" fmla="*/ 144 h 220"/>
                <a:gd name="T64" fmla="*/ 732 w 1139"/>
                <a:gd name="T65" fmla="*/ 110 h 220"/>
                <a:gd name="T66" fmla="*/ 770 w 1139"/>
                <a:gd name="T67" fmla="*/ 98 h 220"/>
                <a:gd name="T68" fmla="*/ 786 w 1139"/>
                <a:gd name="T69" fmla="*/ 75 h 220"/>
                <a:gd name="T70" fmla="*/ 753 w 1139"/>
                <a:gd name="T71" fmla="*/ 69 h 220"/>
                <a:gd name="T72" fmla="*/ 701 w 1139"/>
                <a:gd name="T73" fmla="*/ 131 h 220"/>
                <a:gd name="T74" fmla="*/ 750 w 1139"/>
                <a:gd name="T75" fmla="*/ 164 h 220"/>
                <a:gd name="T76" fmla="*/ 738 w 1139"/>
                <a:gd name="T77" fmla="*/ 193 h 220"/>
                <a:gd name="T78" fmla="*/ 698 w 1139"/>
                <a:gd name="T79" fmla="*/ 179 h 220"/>
                <a:gd name="T80" fmla="*/ 717 w 1139"/>
                <a:gd name="T81" fmla="*/ 218 h 220"/>
                <a:gd name="T82" fmla="*/ 794 w 1139"/>
                <a:gd name="T83" fmla="*/ 175 h 220"/>
                <a:gd name="T84" fmla="*/ 938 w 1139"/>
                <a:gd name="T85" fmla="*/ 89 h 220"/>
                <a:gd name="T86" fmla="*/ 882 w 1139"/>
                <a:gd name="T87" fmla="*/ 220 h 220"/>
                <a:gd name="T88" fmla="*/ 829 w 1139"/>
                <a:gd name="T89" fmla="*/ 89 h 220"/>
                <a:gd name="T90" fmla="*/ 922 w 1139"/>
                <a:gd name="T91" fmla="*/ 144 h 220"/>
                <a:gd name="T92" fmla="*/ 855 w 1139"/>
                <a:gd name="T93" fmla="*/ 109 h 220"/>
                <a:gd name="T94" fmla="*/ 884 w 1139"/>
                <a:gd name="T95" fmla="*/ 192 h 220"/>
                <a:gd name="T96" fmla="*/ 1139 w 1139"/>
                <a:gd name="T97" fmla="*/ 100 h 220"/>
                <a:gd name="T98" fmla="*/ 1104 w 1139"/>
                <a:gd name="T99" fmla="*/ 29 h 220"/>
                <a:gd name="T100" fmla="*/ 1070 w 1139"/>
                <a:gd name="T101" fmla="*/ 40 h 220"/>
                <a:gd name="T102" fmla="*/ 1019 w 1139"/>
                <a:gd name="T103" fmla="*/ 54 h 220"/>
                <a:gd name="T104" fmla="*/ 1055 w 1139"/>
                <a:gd name="T105" fmla="*/ 32 h 220"/>
                <a:gd name="T106" fmla="*/ 1056 w 1139"/>
                <a:gd name="T107" fmla="*/ 3 h 220"/>
                <a:gd name="T108" fmla="*/ 991 w 1139"/>
                <a:gd name="T109" fmla="*/ 25 h 220"/>
                <a:gd name="T110" fmla="*/ 961 w 1139"/>
                <a:gd name="T111" fmla="*/ 72 h 220"/>
                <a:gd name="T112" fmla="*/ 985 w 1139"/>
                <a:gd name="T113" fmla="*/ 217 h 220"/>
                <a:gd name="T114" fmla="*/ 1070 w 1139"/>
                <a:gd name="T115" fmla="*/ 100 h 220"/>
                <a:gd name="T116" fmla="*/ 1127 w 1139"/>
                <a:gd name="T117" fmla="*/ 219 h 220"/>
                <a:gd name="T118" fmla="*/ 1139 w 1139"/>
                <a:gd name="T119" fmla="*/ 187 h 220"/>
                <a:gd name="T120" fmla="*/ 1123 w 1139"/>
                <a:gd name="T121" fmla="*/ 192 h 220"/>
                <a:gd name="T122" fmla="*/ 1104 w 1139"/>
                <a:gd name="T123" fmla="*/ 100 h 2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139" h="220">
                  <a:moveTo>
                    <a:pt x="171" y="15"/>
                  </a:moveTo>
                  <a:cubicBezTo>
                    <a:pt x="218" y="15"/>
                    <a:pt x="218" y="15"/>
                    <a:pt x="218" y="15"/>
                  </a:cubicBezTo>
                  <a:cubicBezTo>
                    <a:pt x="218" y="217"/>
                    <a:pt x="218" y="217"/>
                    <a:pt x="218" y="217"/>
                  </a:cubicBezTo>
                  <a:cubicBezTo>
                    <a:pt x="184" y="217"/>
                    <a:pt x="184" y="217"/>
                    <a:pt x="184" y="217"/>
                  </a:cubicBezTo>
                  <a:cubicBezTo>
                    <a:pt x="184" y="89"/>
                    <a:pt x="184" y="89"/>
                    <a:pt x="184" y="89"/>
                  </a:cubicBezTo>
                  <a:cubicBezTo>
                    <a:pt x="184" y="80"/>
                    <a:pt x="184" y="67"/>
                    <a:pt x="185" y="52"/>
                  </a:cubicBezTo>
                  <a:cubicBezTo>
                    <a:pt x="185" y="52"/>
                    <a:pt x="185" y="52"/>
                    <a:pt x="185" y="52"/>
                  </a:cubicBezTo>
                  <a:cubicBezTo>
                    <a:pt x="183" y="58"/>
                    <a:pt x="182" y="65"/>
                    <a:pt x="180" y="68"/>
                  </a:cubicBezTo>
                  <a:cubicBezTo>
                    <a:pt x="120" y="217"/>
                    <a:pt x="120" y="217"/>
                    <a:pt x="120" y="217"/>
                  </a:cubicBezTo>
                  <a:cubicBezTo>
                    <a:pt x="97" y="217"/>
                    <a:pt x="97" y="217"/>
                    <a:pt x="97" y="217"/>
                  </a:cubicBezTo>
                  <a:cubicBezTo>
                    <a:pt x="37" y="70"/>
                    <a:pt x="37" y="70"/>
                    <a:pt x="37" y="70"/>
                  </a:cubicBezTo>
                  <a:cubicBezTo>
                    <a:pt x="36" y="66"/>
                    <a:pt x="34" y="60"/>
                    <a:pt x="32" y="52"/>
                  </a:cubicBezTo>
                  <a:cubicBezTo>
                    <a:pt x="31" y="52"/>
                    <a:pt x="31" y="52"/>
                    <a:pt x="31" y="52"/>
                  </a:cubicBezTo>
                  <a:cubicBezTo>
                    <a:pt x="32" y="56"/>
                    <a:pt x="32" y="60"/>
                    <a:pt x="32" y="65"/>
                  </a:cubicBezTo>
                  <a:cubicBezTo>
                    <a:pt x="33" y="76"/>
                    <a:pt x="33" y="85"/>
                    <a:pt x="33" y="93"/>
                  </a:cubicBezTo>
                  <a:cubicBezTo>
                    <a:pt x="33" y="217"/>
                    <a:pt x="33" y="217"/>
                    <a:pt x="33" y="217"/>
                  </a:cubicBezTo>
                  <a:cubicBezTo>
                    <a:pt x="0" y="217"/>
                    <a:pt x="0" y="217"/>
                    <a:pt x="0" y="217"/>
                  </a:cubicBezTo>
                  <a:cubicBezTo>
                    <a:pt x="0" y="15"/>
                    <a:pt x="0" y="15"/>
                    <a:pt x="0" y="15"/>
                  </a:cubicBezTo>
                  <a:cubicBezTo>
                    <a:pt x="50" y="15"/>
                    <a:pt x="50" y="15"/>
                    <a:pt x="50" y="15"/>
                  </a:cubicBezTo>
                  <a:cubicBezTo>
                    <a:pt x="100" y="142"/>
                    <a:pt x="100" y="142"/>
                    <a:pt x="100" y="142"/>
                  </a:cubicBezTo>
                  <a:cubicBezTo>
                    <a:pt x="105" y="153"/>
                    <a:pt x="108" y="162"/>
                    <a:pt x="109" y="168"/>
                  </a:cubicBezTo>
                  <a:cubicBezTo>
                    <a:pt x="110" y="168"/>
                    <a:pt x="110" y="168"/>
                    <a:pt x="110" y="168"/>
                  </a:cubicBezTo>
                  <a:cubicBezTo>
                    <a:pt x="119" y="142"/>
                    <a:pt x="119" y="142"/>
                    <a:pt x="119" y="142"/>
                  </a:cubicBezTo>
                  <a:lnTo>
                    <a:pt x="171" y="15"/>
                  </a:lnTo>
                  <a:close/>
                  <a:moveTo>
                    <a:pt x="251" y="217"/>
                  </a:moveTo>
                  <a:cubicBezTo>
                    <a:pt x="285" y="217"/>
                    <a:pt x="285" y="217"/>
                    <a:pt x="285" y="217"/>
                  </a:cubicBezTo>
                  <a:cubicBezTo>
                    <a:pt x="285" y="72"/>
                    <a:pt x="285" y="72"/>
                    <a:pt x="285" y="72"/>
                  </a:cubicBezTo>
                  <a:cubicBezTo>
                    <a:pt x="251" y="72"/>
                    <a:pt x="251" y="72"/>
                    <a:pt x="251" y="72"/>
                  </a:cubicBezTo>
                  <a:lnTo>
                    <a:pt x="251" y="217"/>
                  </a:lnTo>
                  <a:close/>
                  <a:moveTo>
                    <a:pt x="269" y="11"/>
                  </a:moveTo>
                  <a:cubicBezTo>
                    <a:pt x="263" y="11"/>
                    <a:pt x="258" y="13"/>
                    <a:pt x="254" y="17"/>
                  </a:cubicBezTo>
                  <a:cubicBezTo>
                    <a:pt x="250" y="20"/>
                    <a:pt x="248" y="25"/>
                    <a:pt x="248" y="31"/>
                  </a:cubicBezTo>
                  <a:cubicBezTo>
                    <a:pt x="248" y="36"/>
                    <a:pt x="250" y="41"/>
                    <a:pt x="254" y="45"/>
                  </a:cubicBezTo>
                  <a:cubicBezTo>
                    <a:pt x="258" y="48"/>
                    <a:pt x="263" y="50"/>
                    <a:pt x="269" y="50"/>
                  </a:cubicBezTo>
                  <a:cubicBezTo>
                    <a:pt x="274" y="50"/>
                    <a:pt x="279" y="48"/>
                    <a:pt x="283" y="45"/>
                  </a:cubicBezTo>
                  <a:cubicBezTo>
                    <a:pt x="287" y="41"/>
                    <a:pt x="289" y="36"/>
                    <a:pt x="289" y="31"/>
                  </a:cubicBezTo>
                  <a:cubicBezTo>
                    <a:pt x="289" y="25"/>
                    <a:pt x="287" y="21"/>
                    <a:pt x="283" y="17"/>
                  </a:cubicBezTo>
                  <a:cubicBezTo>
                    <a:pt x="279" y="13"/>
                    <a:pt x="274" y="11"/>
                    <a:pt x="269" y="11"/>
                  </a:cubicBezTo>
                  <a:close/>
                  <a:moveTo>
                    <a:pt x="405" y="71"/>
                  </a:moveTo>
                  <a:cubicBezTo>
                    <a:pt x="399" y="69"/>
                    <a:pt x="393" y="69"/>
                    <a:pt x="386" y="69"/>
                  </a:cubicBezTo>
                  <a:cubicBezTo>
                    <a:pt x="371" y="69"/>
                    <a:pt x="357" y="72"/>
                    <a:pt x="345" y="79"/>
                  </a:cubicBezTo>
                  <a:cubicBezTo>
                    <a:pt x="333" y="85"/>
                    <a:pt x="324" y="95"/>
                    <a:pt x="318" y="107"/>
                  </a:cubicBezTo>
                  <a:cubicBezTo>
                    <a:pt x="312" y="119"/>
                    <a:pt x="309" y="133"/>
                    <a:pt x="309" y="148"/>
                  </a:cubicBezTo>
                  <a:cubicBezTo>
                    <a:pt x="309" y="162"/>
                    <a:pt x="312" y="174"/>
                    <a:pt x="318" y="185"/>
                  </a:cubicBezTo>
                  <a:cubicBezTo>
                    <a:pt x="324" y="196"/>
                    <a:pt x="332" y="205"/>
                    <a:pt x="343" y="211"/>
                  </a:cubicBezTo>
                  <a:cubicBezTo>
                    <a:pt x="354" y="217"/>
                    <a:pt x="366" y="220"/>
                    <a:pt x="380" y="220"/>
                  </a:cubicBezTo>
                  <a:cubicBezTo>
                    <a:pt x="396" y="220"/>
                    <a:pt x="410" y="217"/>
                    <a:pt x="421" y="211"/>
                  </a:cubicBezTo>
                  <a:cubicBezTo>
                    <a:pt x="422" y="210"/>
                    <a:pt x="422" y="210"/>
                    <a:pt x="422" y="210"/>
                  </a:cubicBezTo>
                  <a:cubicBezTo>
                    <a:pt x="422" y="179"/>
                    <a:pt x="422" y="179"/>
                    <a:pt x="422" y="179"/>
                  </a:cubicBezTo>
                  <a:cubicBezTo>
                    <a:pt x="420" y="180"/>
                    <a:pt x="420" y="180"/>
                    <a:pt x="420" y="180"/>
                  </a:cubicBezTo>
                  <a:cubicBezTo>
                    <a:pt x="415" y="184"/>
                    <a:pt x="410" y="187"/>
                    <a:pt x="404" y="189"/>
                  </a:cubicBezTo>
                  <a:cubicBezTo>
                    <a:pt x="398" y="191"/>
                    <a:pt x="392" y="192"/>
                    <a:pt x="387" y="192"/>
                  </a:cubicBezTo>
                  <a:cubicBezTo>
                    <a:pt x="374" y="192"/>
                    <a:pt x="363" y="188"/>
                    <a:pt x="355" y="180"/>
                  </a:cubicBezTo>
                  <a:cubicBezTo>
                    <a:pt x="348" y="171"/>
                    <a:pt x="344" y="160"/>
                    <a:pt x="344" y="145"/>
                  </a:cubicBezTo>
                  <a:cubicBezTo>
                    <a:pt x="344" y="131"/>
                    <a:pt x="348" y="119"/>
                    <a:pt x="356" y="110"/>
                  </a:cubicBezTo>
                  <a:cubicBezTo>
                    <a:pt x="364" y="101"/>
                    <a:pt x="375" y="97"/>
                    <a:pt x="388" y="97"/>
                  </a:cubicBezTo>
                  <a:cubicBezTo>
                    <a:pt x="399" y="97"/>
                    <a:pt x="410" y="101"/>
                    <a:pt x="420" y="108"/>
                  </a:cubicBezTo>
                  <a:cubicBezTo>
                    <a:pt x="422" y="109"/>
                    <a:pt x="422" y="109"/>
                    <a:pt x="422" y="109"/>
                  </a:cubicBezTo>
                  <a:cubicBezTo>
                    <a:pt x="422" y="76"/>
                    <a:pt x="422" y="76"/>
                    <a:pt x="422" y="76"/>
                  </a:cubicBezTo>
                  <a:cubicBezTo>
                    <a:pt x="421" y="76"/>
                    <a:pt x="421" y="76"/>
                    <a:pt x="421" y="76"/>
                  </a:cubicBezTo>
                  <a:cubicBezTo>
                    <a:pt x="417" y="74"/>
                    <a:pt x="412" y="72"/>
                    <a:pt x="405" y="71"/>
                  </a:cubicBezTo>
                  <a:close/>
                  <a:moveTo>
                    <a:pt x="517" y="70"/>
                  </a:moveTo>
                  <a:cubicBezTo>
                    <a:pt x="509" y="70"/>
                    <a:pt x="501" y="72"/>
                    <a:pt x="495" y="78"/>
                  </a:cubicBezTo>
                  <a:cubicBezTo>
                    <a:pt x="489" y="83"/>
                    <a:pt x="485" y="89"/>
                    <a:pt x="482" y="97"/>
                  </a:cubicBezTo>
                  <a:cubicBezTo>
                    <a:pt x="481" y="97"/>
                    <a:pt x="481" y="97"/>
                    <a:pt x="481" y="97"/>
                  </a:cubicBezTo>
                  <a:cubicBezTo>
                    <a:pt x="481" y="72"/>
                    <a:pt x="481" y="72"/>
                    <a:pt x="481" y="72"/>
                  </a:cubicBezTo>
                  <a:cubicBezTo>
                    <a:pt x="447" y="72"/>
                    <a:pt x="447" y="72"/>
                    <a:pt x="447" y="72"/>
                  </a:cubicBezTo>
                  <a:cubicBezTo>
                    <a:pt x="447" y="217"/>
                    <a:pt x="447" y="217"/>
                    <a:pt x="447" y="217"/>
                  </a:cubicBezTo>
                  <a:cubicBezTo>
                    <a:pt x="481" y="217"/>
                    <a:pt x="481" y="217"/>
                    <a:pt x="481" y="217"/>
                  </a:cubicBezTo>
                  <a:cubicBezTo>
                    <a:pt x="481" y="143"/>
                    <a:pt x="481" y="143"/>
                    <a:pt x="481" y="143"/>
                  </a:cubicBezTo>
                  <a:cubicBezTo>
                    <a:pt x="481" y="130"/>
                    <a:pt x="484" y="120"/>
                    <a:pt x="490" y="112"/>
                  </a:cubicBezTo>
                  <a:cubicBezTo>
                    <a:pt x="495" y="104"/>
                    <a:pt x="503" y="100"/>
                    <a:pt x="512" y="100"/>
                  </a:cubicBezTo>
                  <a:cubicBezTo>
                    <a:pt x="515" y="100"/>
                    <a:pt x="518" y="101"/>
                    <a:pt x="522" y="102"/>
                  </a:cubicBezTo>
                  <a:cubicBezTo>
                    <a:pt x="526" y="103"/>
                    <a:pt x="528" y="104"/>
                    <a:pt x="530" y="105"/>
                  </a:cubicBezTo>
                  <a:cubicBezTo>
                    <a:pt x="531" y="106"/>
                    <a:pt x="531" y="106"/>
                    <a:pt x="531" y="106"/>
                  </a:cubicBezTo>
                  <a:cubicBezTo>
                    <a:pt x="531" y="72"/>
                    <a:pt x="531" y="72"/>
                    <a:pt x="531" y="72"/>
                  </a:cubicBezTo>
                  <a:cubicBezTo>
                    <a:pt x="531" y="72"/>
                    <a:pt x="531" y="72"/>
                    <a:pt x="531" y="72"/>
                  </a:cubicBezTo>
                  <a:cubicBezTo>
                    <a:pt x="528" y="70"/>
                    <a:pt x="523" y="70"/>
                    <a:pt x="517" y="70"/>
                  </a:cubicBezTo>
                  <a:close/>
                  <a:moveTo>
                    <a:pt x="663" y="89"/>
                  </a:moveTo>
                  <a:cubicBezTo>
                    <a:pt x="675" y="102"/>
                    <a:pt x="682" y="120"/>
                    <a:pt x="682" y="143"/>
                  </a:cubicBezTo>
                  <a:cubicBezTo>
                    <a:pt x="682" y="166"/>
                    <a:pt x="675" y="185"/>
                    <a:pt x="661" y="199"/>
                  </a:cubicBezTo>
                  <a:cubicBezTo>
                    <a:pt x="648" y="213"/>
                    <a:pt x="629" y="220"/>
                    <a:pt x="606" y="220"/>
                  </a:cubicBezTo>
                  <a:cubicBezTo>
                    <a:pt x="584" y="220"/>
                    <a:pt x="566" y="213"/>
                    <a:pt x="553" y="200"/>
                  </a:cubicBezTo>
                  <a:cubicBezTo>
                    <a:pt x="540" y="187"/>
                    <a:pt x="533" y="169"/>
                    <a:pt x="533" y="146"/>
                  </a:cubicBezTo>
                  <a:cubicBezTo>
                    <a:pt x="533" y="122"/>
                    <a:pt x="540" y="103"/>
                    <a:pt x="553" y="89"/>
                  </a:cubicBezTo>
                  <a:cubicBezTo>
                    <a:pt x="567" y="76"/>
                    <a:pt x="586" y="69"/>
                    <a:pt x="610" y="69"/>
                  </a:cubicBezTo>
                  <a:cubicBezTo>
                    <a:pt x="632" y="69"/>
                    <a:pt x="650" y="75"/>
                    <a:pt x="663" y="89"/>
                  </a:cubicBezTo>
                  <a:close/>
                  <a:moveTo>
                    <a:pt x="646" y="144"/>
                  </a:moveTo>
                  <a:cubicBezTo>
                    <a:pt x="646" y="129"/>
                    <a:pt x="643" y="117"/>
                    <a:pt x="636" y="109"/>
                  </a:cubicBezTo>
                  <a:cubicBezTo>
                    <a:pt x="629" y="101"/>
                    <a:pt x="620" y="97"/>
                    <a:pt x="608" y="97"/>
                  </a:cubicBezTo>
                  <a:cubicBezTo>
                    <a:pt x="596" y="97"/>
                    <a:pt x="586" y="101"/>
                    <a:pt x="579" y="109"/>
                  </a:cubicBezTo>
                  <a:cubicBezTo>
                    <a:pt x="572" y="118"/>
                    <a:pt x="568" y="130"/>
                    <a:pt x="568" y="145"/>
                  </a:cubicBezTo>
                  <a:cubicBezTo>
                    <a:pt x="568" y="160"/>
                    <a:pt x="572" y="172"/>
                    <a:pt x="579" y="180"/>
                  </a:cubicBezTo>
                  <a:cubicBezTo>
                    <a:pt x="586" y="188"/>
                    <a:pt x="596" y="192"/>
                    <a:pt x="608" y="192"/>
                  </a:cubicBezTo>
                  <a:cubicBezTo>
                    <a:pt x="621" y="192"/>
                    <a:pt x="630" y="188"/>
                    <a:pt x="637" y="180"/>
                  </a:cubicBezTo>
                  <a:cubicBezTo>
                    <a:pt x="643" y="172"/>
                    <a:pt x="646" y="160"/>
                    <a:pt x="646" y="144"/>
                  </a:cubicBezTo>
                  <a:close/>
                  <a:moveTo>
                    <a:pt x="757" y="132"/>
                  </a:moveTo>
                  <a:cubicBezTo>
                    <a:pt x="746" y="128"/>
                    <a:pt x="739" y="124"/>
                    <a:pt x="737" y="121"/>
                  </a:cubicBezTo>
                  <a:cubicBezTo>
                    <a:pt x="734" y="119"/>
                    <a:pt x="732" y="115"/>
                    <a:pt x="732" y="110"/>
                  </a:cubicBezTo>
                  <a:cubicBezTo>
                    <a:pt x="732" y="106"/>
                    <a:pt x="734" y="103"/>
                    <a:pt x="738" y="100"/>
                  </a:cubicBezTo>
                  <a:cubicBezTo>
                    <a:pt x="741" y="97"/>
                    <a:pt x="746" y="96"/>
                    <a:pt x="752" y="96"/>
                  </a:cubicBezTo>
                  <a:cubicBezTo>
                    <a:pt x="758" y="96"/>
                    <a:pt x="764" y="97"/>
                    <a:pt x="770" y="98"/>
                  </a:cubicBezTo>
                  <a:cubicBezTo>
                    <a:pt x="776" y="100"/>
                    <a:pt x="781" y="103"/>
                    <a:pt x="785" y="105"/>
                  </a:cubicBezTo>
                  <a:cubicBezTo>
                    <a:pt x="786" y="106"/>
                    <a:pt x="786" y="106"/>
                    <a:pt x="786" y="106"/>
                  </a:cubicBezTo>
                  <a:cubicBezTo>
                    <a:pt x="786" y="75"/>
                    <a:pt x="786" y="75"/>
                    <a:pt x="786" y="75"/>
                  </a:cubicBezTo>
                  <a:cubicBezTo>
                    <a:pt x="786" y="75"/>
                    <a:pt x="786" y="75"/>
                    <a:pt x="786" y="75"/>
                  </a:cubicBezTo>
                  <a:cubicBezTo>
                    <a:pt x="782" y="73"/>
                    <a:pt x="777" y="72"/>
                    <a:pt x="770" y="70"/>
                  </a:cubicBezTo>
                  <a:cubicBezTo>
                    <a:pt x="764" y="69"/>
                    <a:pt x="758" y="69"/>
                    <a:pt x="753" y="69"/>
                  </a:cubicBezTo>
                  <a:cubicBezTo>
                    <a:pt x="737" y="69"/>
                    <a:pt x="724" y="73"/>
                    <a:pt x="714" y="81"/>
                  </a:cubicBezTo>
                  <a:cubicBezTo>
                    <a:pt x="703" y="89"/>
                    <a:pt x="698" y="100"/>
                    <a:pt x="698" y="113"/>
                  </a:cubicBezTo>
                  <a:cubicBezTo>
                    <a:pt x="698" y="120"/>
                    <a:pt x="699" y="126"/>
                    <a:pt x="701" y="131"/>
                  </a:cubicBezTo>
                  <a:cubicBezTo>
                    <a:pt x="704" y="136"/>
                    <a:pt x="707" y="141"/>
                    <a:pt x="712" y="144"/>
                  </a:cubicBezTo>
                  <a:cubicBezTo>
                    <a:pt x="716" y="148"/>
                    <a:pt x="723" y="152"/>
                    <a:pt x="733" y="156"/>
                  </a:cubicBezTo>
                  <a:cubicBezTo>
                    <a:pt x="740" y="159"/>
                    <a:pt x="746" y="162"/>
                    <a:pt x="750" y="164"/>
                  </a:cubicBezTo>
                  <a:cubicBezTo>
                    <a:pt x="754" y="166"/>
                    <a:pt x="756" y="168"/>
                    <a:pt x="758" y="171"/>
                  </a:cubicBezTo>
                  <a:cubicBezTo>
                    <a:pt x="759" y="173"/>
                    <a:pt x="760" y="175"/>
                    <a:pt x="760" y="179"/>
                  </a:cubicBezTo>
                  <a:cubicBezTo>
                    <a:pt x="760" y="188"/>
                    <a:pt x="753" y="193"/>
                    <a:pt x="738" y="193"/>
                  </a:cubicBezTo>
                  <a:cubicBezTo>
                    <a:pt x="732" y="193"/>
                    <a:pt x="726" y="192"/>
                    <a:pt x="719" y="190"/>
                  </a:cubicBezTo>
                  <a:cubicBezTo>
                    <a:pt x="712" y="187"/>
                    <a:pt x="705" y="184"/>
                    <a:pt x="700" y="180"/>
                  </a:cubicBezTo>
                  <a:cubicBezTo>
                    <a:pt x="698" y="179"/>
                    <a:pt x="698" y="179"/>
                    <a:pt x="698" y="179"/>
                  </a:cubicBezTo>
                  <a:cubicBezTo>
                    <a:pt x="698" y="212"/>
                    <a:pt x="698" y="212"/>
                    <a:pt x="698" y="212"/>
                  </a:cubicBezTo>
                  <a:cubicBezTo>
                    <a:pt x="699" y="212"/>
                    <a:pt x="699" y="212"/>
                    <a:pt x="699" y="212"/>
                  </a:cubicBezTo>
                  <a:cubicBezTo>
                    <a:pt x="703" y="215"/>
                    <a:pt x="710" y="216"/>
                    <a:pt x="717" y="218"/>
                  </a:cubicBezTo>
                  <a:cubicBezTo>
                    <a:pt x="724" y="219"/>
                    <a:pt x="731" y="220"/>
                    <a:pt x="736" y="220"/>
                  </a:cubicBezTo>
                  <a:cubicBezTo>
                    <a:pt x="754" y="220"/>
                    <a:pt x="768" y="216"/>
                    <a:pt x="778" y="208"/>
                  </a:cubicBezTo>
                  <a:cubicBezTo>
                    <a:pt x="789" y="199"/>
                    <a:pt x="794" y="188"/>
                    <a:pt x="794" y="175"/>
                  </a:cubicBezTo>
                  <a:cubicBezTo>
                    <a:pt x="794" y="165"/>
                    <a:pt x="791" y="157"/>
                    <a:pt x="786" y="150"/>
                  </a:cubicBezTo>
                  <a:cubicBezTo>
                    <a:pt x="780" y="143"/>
                    <a:pt x="770" y="137"/>
                    <a:pt x="757" y="132"/>
                  </a:cubicBezTo>
                  <a:close/>
                  <a:moveTo>
                    <a:pt x="938" y="89"/>
                  </a:moveTo>
                  <a:cubicBezTo>
                    <a:pt x="951" y="102"/>
                    <a:pt x="957" y="120"/>
                    <a:pt x="957" y="143"/>
                  </a:cubicBezTo>
                  <a:cubicBezTo>
                    <a:pt x="957" y="166"/>
                    <a:pt x="951" y="185"/>
                    <a:pt x="937" y="199"/>
                  </a:cubicBezTo>
                  <a:cubicBezTo>
                    <a:pt x="924" y="213"/>
                    <a:pt x="905" y="220"/>
                    <a:pt x="882" y="220"/>
                  </a:cubicBezTo>
                  <a:cubicBezTo>
                    <a:pt x="860" y="220"/>
                    <a:pt x="842" y="213"/>
                    <a:pt x="829" y="200"/>
                  </a:cubicBezTo>
                  <a:cubicBezTo>
                    <a:pt x="816" y="187"/>
                    <a:pt x="809" y="169"/>
                    <a:pt x="809" y="146"/>
                  </a:cubicBezTo>
                  <a:cubicBezTo>
                    <a:pt x="809" y="122"/>
                    <a:pt x="816" y="103"/>
                    <a:pt x="829" y="89"/>
                  </a:cubicBezTo>
                  <a:cubicBezTo>
                    <a:pt x="843" y="76"/>
                    <a:pt x="862" y="69"/>
                    <a:pt x="885" y="69"/>
                  </a:cubicBezTo>
                  <a:cubicBezTo>
                    <a:pt x="908" y="69"/>
                    <a:pt x="926" y="75"/>
                    <a:pt x="938" y="89"/>
                  </a:cubicBezTo>
                  <a:close/>
                  <a:moveTo>
                    <a:pt x="922" y="144"/>
                  </a:moveTo>
                  <a:cubicBezTo>
                    <a:pt x="922" y="129"/>
                    <a:pt x="919" y="117"/>
                    <a:pt x="912" y="109"/>
                  </a:cubicBezTo>
                  <a:cubicBezTo>
                    <a:pt x="905" y="101"/>
                    <a:pt x="896" y="97"/>
                    <a:pt x="884" y="97"/>
                  </a:cubicBezTo>
                  <a:cubicBezTo>
                    <a:pt x="871" y="97"/>
                    <a:pt x="862" y="101"/>
                    <a:pt x="855" y="109"/>
                  </a:cubicBezTo>
                  <a:cubicBezTo>
                    <a:pt x="848" y="118"/>
                    <a:pt x="844" y="130"/>
                    <a:pt x="844" y="145"/>
                  </a:cubicBezTo>
                  <a:cubicBezTo>
                    <a:pt x="844" y="160"/>
                    <a:pt x="848" y="172"/>
                    <a:pt x="855" y="180"/>
                  </a:cubicBezTo>
                  <a:cubicBezTo>
                    <a:pt x="862" y="188"/>
                    <a:pt x="871" y="192"/>
                    <a:pt x="884" y="192"/>
                  </a:cubicBezTo>
                  <a:cubicBezTo>
                    <a:pt x="896" y="192"/>
                    <a:pt x="906" y="188"/>
                    <a:pt x="912" y="180"/>
                  </a:cubicBezTo>
                  <a:cubicBezTo>
                    <a:pt x="919" y="172"/>
                    <a:pt x="922" y="160"/>
                    <a:pt x="922" y="144"/>
                  </a:cubicBezTo>
                  <a:close/>
                  <a:moveTo>
                    <a:pt x="1139" y="100"/>
                  </a:moveTo>
                  <a:cubicBezTo>
                    <a:pt x="1139" y="72"/>
                    <a:pt x="1139" y="72"/>
                    <a:pt x="1139" y="72"/>
                  </a:cubicBezTo>
                  <a:cubicBezTo>
                    <a:pt x="1104" y="72"/>
                    <a:pt x="1104" y="72"/>
                    <a:pt x="1104" y="72"/>
                  </a:cubicBezTo>
                  <a:cubicBezTo>
                    <a:pt x="1104" y="29"/>
                    <a:pt x="1104" y="29"/>
                    <a:pt x="1104" y="29"/>
                  </a:cubicBezTo>
                  <a:cubicBezTo>
                    <a:pt x="1103" y="29"/>
                    <a:pt x="1103" y="29"/>
                    <a:pt x="1103" y="29"/>
                  </a:cubicBezTo>
                  <a:cubicBezTo>
                    <a:pt x="1071" y="39"/>
                    <a:pt x="1071" y="39"/>
                    <a:pt x="1071" y="39"/>
                  </a:cubicBezTo>
                  <a:cubicBezTo>
                    <a:pt x="1070" y="40"/>
                    <a:pt x="1070" y="40"/>
                    <a:pt x="1070" y="40"/>
                  </a:cubicBezTo>
                  <a:cubicBezTo>
                    <a:pt x="1070" y="72"/>
                    <a:pt x="1070" y="72"/>
                    <a:pt x="1070" y="72"/>
                  </a:cubicBezTo>
                  <a:cubicBezTo>
                    <a:pt x="1019" y="72"/>
                    <a:pt x="1019" y="72"/>
                    <a:pt x="1019" y="72"/>
                  </a:cubicBezTo>
                  <a:cubicBezTo>
                    <a:pt x="1019" y="54"/>
                    <a:pt x="1019" y="54"/>
                    <a:pt x="1019" y="54"/>
                  </a:cubicBezTo>
                  <a:cubicBezTo>
                    <a:pt x="1019" y="46"/>
                    <a:pt x="1021" y="39"/>
                    <a:pt x="1025" y="35"/>
                  </a:cubicBezTo>
                  <a:cubicBezTo>
                    <a:pt x="1028" y="30"/>
                    <a:pt x="1034" y="28"/>
                    <a:pt x="1040" y="28"/>
                  </a:cubicBezTo>
                  <a:cubicBezTo>
                    <a:pt x="1045" y="28"/>
                    <a:pt x="1050" y="29"/>
                    <a:pt x="1055" y="32"/>
                  </a:cubicBezTo>
                  <a:cubicBezTo>
                    <a:pt x="1057" y="32"/>
                    <a:pt x="1057" y="32"/>
                    <a:pt x="1057" y="32"/>
                  </a:cubicBezTo>
                  <a:cubicBezTo>
                    <a:pt x="1057" y="3"/>
                    <a:pt x="1057" y="3"/>
                    <a:pt x="1057" y="3"/>
                  </a:cubicBezTo>
                  <a:cubicBezTo>
                    <a:pt x="1056" y="3"/>
                    <a:pt x="1056" y="3"/>
                    <a:pt x="1056" y="3"/>
                  </a:cubicBezTo>
                  <a:cubicBezTo>
                    <a:pt x="1051" y="1"/>
                    <a:pt x="1045" y="0"/>
                    <a:pt x="1037" y="0"/>
                  </a:cubicBezTo>
                  <a:cubicBezTo>
                    <a:pt x="1027" y="0"/>
                    <a:pt x="1018" y="3"/>
                    <a:pt x="1010" y="7"/>
                  </a:cubicBezTo>
                  <a:cubicBezTo>
                    <a:pt x="1002" y="11"/>
                    <a:pt x="996" y="17"/>
                    <a:pt x="991" y="25"/>
                  </a:cubicBezTo>
                  <a:cubicBezTo>
                    <a:pt x="987" y="33"/>
                    <a:pt x="985" y="42"/>
                    <a:pt x="985" y="52"/>
                  </a:cubicBezTo>
                  <a:cubicBezTo>
                    <a:pt x="985" y="72"/>
                    <a:pt x="985" y="72"/>
                    <a:pt x="985" y="72"/>
                  </a:cubicBezTo>
                  <a:cubicBezTo>
                    <a:pt x="961" y="72"/>
                    <a:pt x="961" y="72"/>
                    <a:pt x="961" y="72"/>
                  </a:cubicBezTo>
                  <a:cubicBezTo>
                    <a:pt x="961" y="100"/>
                    <a:pt x="961" y="100"/>
                    <a:pt x="961" y="100"/>
                  </a:cubicBezTo>
                  <a:cubicBezTo>
                    <a:pt x="985" y="100"/>
                    <a:pt x="985" y="100"/>
                    <a:pt x="985" y="100"/>
                  </a:cubicBezTo>
                  <a:cubicBezTo>
                    <a:pt x="985" y="217"/>
                    <a:pt x="985" y="217"/>
                    <a:pt x="985" y="217"/>
                  </a:cubicBezTo>
                  <a:cubicBezTo>
                    <a:pt x="1019" y="217"/>
                    <a:pt x="1019" y="217"/>
                    <a:pt x="1019" y="217"/>
                  </a:cubicBezTo>
                  <a:cubicBezTo>
                    <a:pt x="1019" y="100"/>
                    <a:pt x="1019" y="100"/>
                    <a:pt x="1019" y="100"/>
                  </a:cubicBezTo>
                  <a:cubicBezTo>
                    <a:pt x="1070" y="100"/>
                    <a:pt x="1070" y="100"/>
                    <a:pt x="1070" y="100"/>
                  </a:cubicBezTo>
                  <a:cubicBezTo>
                    <a:pt x="1070" y="174"/>
                    <a:pt x="1070" y="174"/>
                    <a:pt x="1070" y="174"/>
                  </a:cubicBezTo>
                  <a:cubicBezTo>
                    <a:pt x="1070" y="205"/>
                    <a:pt x="1084" y="220"/>
                    <a:pt x="1113" y="220"/>
                  </a:cubicBezTo>
                  <a:cubicBezTo>
                    <a:pt x="1118" y="220"/>
                    <a:pt x="1122" y="220"/>
                    <a:pt x="1127" y="219"/>
                  </a:cubicBezTo>
                  <a:cubicBezTo>
                    <a:pt x="1133" y="217"/>
                    <a:pt x="1136" y="216"/>
                    <a:pt x="1138" y="215"/>
                  </a:cubicBezTo>
                  <a:cubicBezTo>
                    <a:pt x="1139" y="215"/>
                    <a:pt x="1139" y="215"/>
                    <a:pt x="1139" y="215"/>
                  </a:cubicBezTo>
                  <a:cubicBezTo>
                    <a:pt x="1139" y="187"/>
                    <a:pt x="1139" y="187"/>
                    <a:pt x="1139" y="187"/>
                  </a:cubicBezTo>
                  <a:cubicBezTo>
                    <a:pt x="1137" y="188"/>
                    <a:pt x="1137" y="188"/>
                    <a:pt x="1137" y="188"/>
                  </a:cubicBezTo>
                  <a:cubicBezTo>
                    <a:pt x="1135" y="189"/>
                    <a:pt x="1133" y="190"/>
                    <a:pt x="1130" y="191"/>
                  </a:cubicBezTo>
                  <a:cubicBezTo>
                    <a:pt x="1127" y="192"/>
                    <a:pt x="1125" y="192"/>
                    <a:pt x="1123" y="192"/>
                  </a:cubicBezTo>
                  <a:cubicBezTo>
                    <a:pt x="1117" y="192"/>
                    <a:pt x="1112" y="190"/>
                    <a:pt x="1109" y="187"/>
                  </a:cubicBezTo>
                  <a:cubicBezTo>
                    <a:pt x="1106" y="183"/>
                    <a:pt x="1104" y="177"/>
                    <a:pt x="1104" y="168"/>
                  </a:cubicBezTo>
                  <a:cubicBezTo>
                    <a:pt x="1104" y="100"/>
                    <a:pt x="1104" y="100"/>
                    <a:pt x="1104" y="100"/>
                  </a:cubicBezTo>
                  <a:lnTo>
                    <a:pt x="1139" y="100"/>
                  </a:lnTo>
                  <a:close/>
                </a:path>
              </a:pathLst>
            </a:custGeom>
            <a:solidFill>
              <a:srgbClr val="767676"/>
            </a:solidFill>
            <a:ln>
              <a:noFill/>
            </a:ln>
          </p:spPr>
          <p:txBody>
            <a:bodyPr vert="horz" wrap="square" lIns="91440" tIns="45720" rIns="91440" bIns="45720" numCol="1" anchor="t" anchorCtr="0" compatLnSpc="1">
              <a:prstTxWarp prst="textNoShape">
                <a:avLst/>
              </a:prstTxWarp>
            </a:bodyPr>
            <a:lstStyle/>
            <a:p>
              <a:endParaRPr lang="en-US" sz="1765"/>
            </a:p>
          </p:txBody>
        </p:sp>
      </p:grpSp>
    </p:spTree>
    <p:extLst>
      <p:ext uri="{BB962C8B-B14F-4D97-AF65-F5344CB8AC3E}">
        <p14:creationId xmlns:p14="http://schemas.microsoft.com/office/powerpoint/2010/main" val="12742405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2"/>
                    </a:gs>
                    <a:gs pos="99000">
                      <a:schemeClr val="tx2"/>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86836472"/>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Text Placeholder 5"/>
          <p:cNvSpPr>
            <a:spLocks noGrp="1"/>
          </p:cNvSpPr>
          <p:nvPr>
            <p:ph type="body" sz="quarter" idx="10"/>
          </p:nvPr>
        </p:nvSpPr>
        <p:spPr>
          <a:xfrm>
            <a:off x="269239" y="1189177"/>
            <a:ext cx="11653523" cy="1985641"/>
          </a:xfrm>
        </p:spPr>
        <p:txBody>
          <a:bodyPr/>
          <a:lstStyle>
            <a:lvl1pPr marL="0" indent="0">
              <a:buNone/>
              <a:defRPr>
                <a:gradFill>
                  <a:gsLst>
                    <a:gs pos="1250">
                      <a:schemeClr val="tx1"/>
                    </a:gs>
                    <a:gs pos="99000">
                      <a:schemeClr val="tx1"/>
                    </a:gs>
                  </a:gsLst>
                  <a:lin ang="5400000" scaled="0"/>
                </a:gradFill>
              </a:defRPr>
            </a:lvl1pPr>
            <a:lvl2pPr marL="0" indent="0">
              <a:buFontTx/>
              <a:buNone/>
              <a:defRPr sz="1961"/>
            </a:lvl2pPr>
            <a:lvl3pPr marL="224097" indent="0">
              <a:buNone/>
              <a:defRPr/>
            </a:lvl3pPr>
            <a:lvl4pPr marL="448193" indent="0">
              <a:buNone/>
              <a:defRPr/>
            </a:lvl4pPr>
            <a:lvl5pPr marL="67229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12712859"/>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and Content 1st level color tex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gradFill>
                  <a:gsLst>
                    <a:gs pos="1250">
                      <a:schemeClr val="tx2"/>
                    </a:gs>
                    <a:gs pos="99000">
                      <a:schemeClr val="tx2"/>
                    </a:gs>
                  </a:gsLst>
                  <a:lin ang="5400000" scaled="0"/>
                </a:gra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720692450"/>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4" name="Text Placeholder 3"/>
          <p:cNvSpPr>
            <a:spLocks noGrp="1"/>
          </p:cNvSpPr>
          <p:nvPr>
            <p:ph type="body" sz="quarter" idx="10"/>
          </p:nvPr>
        </p:nvSpPr>
        <p:spPr>
          <a:xfrm>
            <a:off x="269239" y="1189177"/>
            <a:ext cx="11653523" cy="1985641"/>
          </a:xfrm>
        </p:spPr>
        <p:txBody>
          <a:bodyPr>
            <a:spAutoFit/>
          </a:bodyPr>
          <a:lstStyle>
            <a:lvl1pPr>
              <a:defRPr sz="3529"/>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1640007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gradFill>
                  <a:gsLst>
                    <a:gs pos="1250">
                      <a:schemeClr val="tx2"/>
                    </a:gs>
                    <a:gs pos="99000">
                      <a:schemeClr val="tx2"/>
                    </a:gs>
                  </a:gsLst>
                  <a:lin ang="5400000" scaled="0"/>
                </a:gradFill>
              </a:defRPr>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8554096"/>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3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627519" y="6483511"/>
            <a:ext cx="1452562" cy="37448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Placeholder 1">
            <a:extLst>
              <a:ext uri="{FF2B5EF4-FFF2-40B4-BE49-F238E27FC236}">
                <a16:creationId xmlns:a16="http://schemas.microsoft.com/office/drawing/2014/main" id="{25460FE1-85FA-4A3A-A6F9-F97DF9418194}"/>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0" name="Text Placeholder 6">
            <a:extLst>
              <a:ext uri="{FF2B5EF4-FFF2-40B4-BE49-F238E27FC236}">
                <a16:creationId xmlns:a16="http://schemas.microsoft.com/office/drawing/2014/main" id="{88EB6E95-A70D-40C5-ADCE-F009999CBD83}"/>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377410242"/>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420188"/>
          </a:xfrm>
        </p:spPr>
        <p:txBody>
          <a:bodyPr wrap="square">
            <a:spAutoFit/>
          </a:bodyPr>
          <a:lstStyle>
            <a:lvl1pPr marL="0" indent="0">
              <a:spcBef>
                <a:spcPts val="1200"/>
              </a:spcBef>
              <a:buClr>
                <a:schemeClr val="tx1"/>
              </a:buClr>
              <a:buFont typeface="Wingdings" pitchFamily="2" charset="2"/>
              <a:buNone/>
              <a:defRPr sz="3529"/>
            </a:lvl1pPr>
            <a:lvl2pPr marL="0" indent="0">
              <a:buNone/>
              <a:defRPr sz="1961"/>
            </a:lvl2pPr>
            <a:lvl3pPr marL="227209" indent="0">
              <a:buNone/>
              <a:tabLst/>
              <a:defRPr sz="1961"/>
            </a:lvl3pPr>
            <a:lvl4pPr marL="451306" indent="0">
              <a:buNone/>
              <a:defRPr/>
            </a:lvl4pPr>
            <a:lvl5pPr marL="672290" indent="0">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777391010"/>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wo Column Bullet text 1st level colo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2"/>
              </a:buClr>
              <a:buFont typeface="Arial" pitchFamily="34" charset="0"/>
              <a:buChar char="•"/>
              <a:defRPr sz="3137">
                <a:gradFill>
                  <a:gsLst>
                    <a:gs pos="1250">
                      <a:schemeClr val="tx2"/>
                    </a:gs>
                    <a:gs pos="99000">
                      <a:schemeClr val="tx2"/>
                    </a:gs>
                  </a:gsLst>
                  <a:lin ang="5400000" scaled="0"/>
                </a:gradFill>
              </a:defRPr>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74171544"/>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269241"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3"/>
          <p:cNvSpPr>
            <a:spLocks noGrp="1"/>
          </p:cNvSpPr>
          <p:nvPr>
            <p:ph type="body" sz="quarter" idx="11"/>
          </p:nvPr>
        </p:nvSpPr>
        <p:spPr>
          <a:xfrm>
            <a:off x="6544214" y="1189176"/>
            <a:ext cx="5378548" cy="2377940"/>
          </a:xfrm>
        </p:spPr>
        <p:txBody>
          <a:bodyPr wrap="square">
            <a:spAutoFit/>
          </a:bodyPr>
          <a:lstStyle>
            <a:lvl1pPr marL="281677" indent="-281677">
              <a:spcBef>
                <a:spcPts val="1200"/>
              </a:spcBef>
              <a:buClr>
                <a:schemeClr val="tx1"/>
              </a:buClr>
              <a:buFont typeface="Arial" pitchFamily="34" charset="0"/>
              <a:buChar char="•"/>
              <a:defRPr sz="3137"/>
            </a:lvl1pPr>
            <a:lvl2pPr marL="520702" indent="-228601">
              <a:defRPr sz="2353"/>
            </a:lvl2pPr>
            <a:lvl3pPr marL="685803" indent="-165101">
              <a:tabLst/>
              <a:defRPr sz="1961"/>
            </a:lvl3pPr>
            <a:lvl4pPr marL="863603" indent="-177801">
              <a:defRPr/>
            </a:lvl4pPr>
            <a:lvl5pPr marL="1028704" indent="-165101">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17558201"/>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26348732"/>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sz="7058" spc="-98" baseline="0">
                <a:gradFill>
                  <a:gsLst>
                    <a:gs pos="0">
                      <a:schemeClr val="tx1"/>
                    </a:gs>
                    <a:gs pos="100000">
                      <a:schemeClr val="tx1"/>
                    </a:gs>
                  </a:gsLst>
                  <a:lin ang="5400000" scaled="0"/>
                </a:gradFill>
              </a:defRPr>
            </a:lvl1pPr>
          </a:lstStyle>
          <a:p>
            <a:r>
              <a:rPr lang="en-US"/>
              <a:t>Demo title</a:t>
            </a:r>
          </a:p>
        </p:txBody>
      </p:sp>
      <p:sp>
        <p:nvSpPr>
          <p:cNvPr id="5" name="Text Placeholder 4"/>
          <p:cNvSpPr>
            <a:spLocks noGrp="1"/>
          </p:cNvSpPr>
          <p:nvPr>
            <p:ph type="body" sz="quarter" idx="12" hasCustomPrompt="1"/>
          </p:nvPr>
        </p:nvSpPr>
        <p:spPr>
          <a:xfrm>
            <a:off x="269240" y="3877277"/>
            <a:ext cx="9860674" cy="1793881"/>
          </a:xfrm>
          <a:noFill/>
        </p:spPr>
        <p:txBody>
          <a:bodyPr lIns="182880" tIns="146304" rIns="182880" bIns="146304">
            <a:noAutofit/>
          </a:bodyPr>
          <a:lstStyle>
            <a:lvl1pPr marL="0" indent="0">
              <a:spcBef>
                <a:spcPts val="0"/>
              </a:spcBef>
              <a:buNone/>
              <a:defRPr sz="3529" spc="0" baseline="0">
                <a:gradFill>
                  <a:gsLst>
                    <a:gs pos="0">
                      <a:schemeClr val="tx1"/>
                    </a:gs>
                    <a:gs pos="100000">
                      <a:schemeClr val="tx1"/>
                    </a:gs>
                  </a:gsLst>
                  <a:lin ang="5400000" scaled="0"/>
                </a:gradFill>
                <a:latin typeface="+mj-lt"/>
              </a:defRPr>
            </a:lvl1pPr>
          </a:lstStyle>
          <a:p>
            <a:pPr lvl="0"/>
            <a:r>
              <a:rPr lang="en-US"/>
              <a:t>Speaker Name</a:t>
            </a:r>
          </a:p>
        </p:txBody>
      </p:sp>
    </p:spTree>
    <p:extLst>
      <p:ext uri="{BB962C8B-B14F-4D97-AF65-F5344CB8AC3E}">
        <p14:creationId xmlns:p14="http://schemas.microsoft.com/office/powerpoint/2010/main" val="101406069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Video slide">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40" y="1186356"/>
            <a:ext cx="9859116" cy="2697988"/>
          </a:xfrm>
          <a:noFill/>
        </p:spPr>
        <p:txBody>
          <a:bodyPr tIns="91440" bIns="91440" anchor="t" anchorCtr="0"/>
          <a:lstStyle>
            <a:lvl1pPr>
              <a:defRPr lang="en-US" sz="7058" b="0" kern="1200" cap="none" spc="-98" baseline="0" dirty="0">
                <a:ln w="3175">
                  <a:noFill/>
                </a:ln>
                <a:gradFill>
                  <a:gsLst>
                    <a:gs pos="0">
                      <a:schemeClr val="tx1"/>
                    </a:gs>
                    <a:gs pos="100000">
                      <a:schemeClr val="tx1"/>
                    </a:gs>
                  </a:gsLst>
                  <a:lin ang="5400000" scaled="0"/>
                </a:gradFill>
                <a:effectLst/>
                <a:latin typeface="+mj-lt"/>
                <a:ea typeface="+mn-ea"/>
                <a:cs typeface="Segoe UI" pitchFamily="34" charset="0"/>
              </a:defRPr>
            </a:lvl1pPr>
          </a:lstStyle>
          <a:p>
            <a:r>
              <a:rPr lang="en-US"/>
              <a:t>Video title</a:t>
            </a:r>
          </a:p>
        </p:txBody>
      </p:sp>
    </p:spTree>
    <p:extLst>
      <p:ext uri="{BB962C8B-B14F-4D97-AF65-F5344CB8AC3E}">
        <p14:creationId xmlns:p14="http://schemas.microsoft.com/office/powerpoint/2010/main" val="60827744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Section Title Accent Color 1">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7535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Section Title Accent Color 2">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87648725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userDrawn="1">
  <p:cSld name="Section Title Accent Color 3">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084172"/>
            <a:ext cx="11653523" cy="1158793"/>
          </a:xfrm>
          <a:noFill/>
        </p:spPr>
        <p:txBody>
          <a:bodyPr tIns="91440" bIns="91440" anchor="t" anchorCtr="0">
            <a:spAutoFit/>
          </a:bodyPr>
          <a:lstStyle>
            <a:lvl1pPr>
              <a:defRPr sz="7058"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654191645"/>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81088620"/>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8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619568" y="76424"/>
            <a:ext cx="1452562" cy="374489"/>
          </a:xfrm>
          <a:prstGeom prst="rect">
            <a:avLst/>
          </a:prstGeom>
          <a:noFill/>
          <a:extLst>
            <a:ext uri="{909E8E84-426E-40DD-AFC4-6F175D3DCCD1}">
              <a14:hiddenFill xmlns:a14="http://schemas.microsoft.com/office/drawing/2010/main">
                <a:solidFill>
                  <a:srgbClr val="FFFFFF"/>
                </a:solidFill>
              </a14:hiddenFill>
            </a:ext>
          </a:extLst>
        </p:spPr>
      </p:pic>
      <p:sp>
        <p:nvSpPr>
          <p:cNvPr id="7" name="Title Placeholder 1">
            <a:extLst>
              <a:ext uri="{FF2B5EF4-FFF2-40B4-BE49-F238E27FC236}">
                <a16:creationId xmlns:a16="http://schemas.microsoft.com/office/drawing/2014/main" id="{25460FE1-85FA-4A3A-A6F9-F97DF9418194}"/>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0" name="Text Placeholder 6">
            <a:extLst>
              <a:ext uri="{FF2B5EF4-FFF2-40B4-BE49-F238E27FC236}">
                <a16:creationId xmlns:a16="http://schemas.microsoft.com/office/drawing/2014/main" id="{88EB6E95-A70D-40C5-ADCE-F009999CBD83}"/>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335392331"/>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07337024"/>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userDrawn="1">
  <p:cSld name="Blank Accent Color 2">
    <p:bg>
      <p:bgPr>
        <a:solidFill>
          <a:schemeClr val="accent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261495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6532749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baseline="0"/>
            </a:lvl1pPr>
          </a:lstStyle>
          <a:p>
            <a:r>
              <a:rPr lang="en-US"/>
              <a:t>Slide for developer code</a:t>
            </a:r>
          </a:p>
        </p:txBody>
      </p:sp>
      <p:sp>
        <p:nvSpPr>
          <p:cNvPr id="3" name="Rectangle 2"/>
          <p:cNvSpPr/>
          <p:nvPr userDrawn="1"/>
        </p:nvSpPr>
        <p:spPr bwMode="hidden">
          <a:xfrm>
            <a:off x="1" y="1189176"/>
            <a:ext cx="12192000" cy="566882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22" tIns="45722" rIns="45722" bIns="45722" numCol="1" spcCol="0" rtlCol="0" fromWordArt="0" anchor="ctr" anchorCtr="0" forceAA="0" compatLnSpc="1">
            <a:prstTxWarp prst="textNoShape">
              <a:avLst/>
            </a:prstTxWarp>
            <a:noAutofit/>
          </a:bodyPr>
          <a:lstStyle/>
          <a:p>
            <a:pPr algn="ctr" defTabSz="914102" fontAlgn="base">
              <a:spcBef>
                <a:spcPct val="0"/>
              </a:spcBef>
              <a:spcAft>
                <a:spcPct val="0"/>
              </a:spcAft>
            </a:pPr>
            <a:endParaRPr lang="en-US" sz="1765">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269239" y="1197322"/>
            <a:ext cx="11653522" cy="1956973"/>
          </a:xfrm>
        </p:spPr>
        <p:txBody>
          <a:bodyPr/>
          <a:lstStyle>
            <a:lvl1pPr marL="0" indent="0">
              <a:buNone/>
              <a:defRPr sz="3235">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1pPr>
            <a:lvl2pPr marL="33972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2pPr>
            <a:lvl3pPr marL="573090"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3pPr>
            <a:lvl4pPr marL="798516"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4pPr>
            <a:lvl5pPr marL="1030292" indent="0">
              <a:buNone/>
              <a:defRPr>
                <a:gradFill>
                  <a:gsLst>
                    <a:gs pos="1250">
                      <a:srgbClr val="000000"/>
                    </a:gs>
                    <a:gs pos="100000">
                      <a:srgbClr val="000000"/>
                    </a:gs>
                  </a:gsLst>
                  <a:lin ang="5400000" scaled="0"/>
                </a:gradFill>
                <a:latin typeface="Consolas" panose="020B0609020204030204" pitchFamily="49" charset="0"/>
                <a:cs typeface="Consolas" panose="020B0609020204030204"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00199004"/>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0" y="6170059"/>
            <a:ext cx="11623331" cy="395317"/>
          </a:xfrm>
          <a:prstGeom prst="rect">
            <a:avLst/>
          </a:prstGeom>
          <a:noFill/>
          <a:ln w="12700">
            <a:noFill/>
            <a:miter lim="800000"/>
            <a:headEnd type="none" w="sm" len="sm"/>
            <a:tailEnd type="none" w="sm" len="sm"/>
          </a:ln>
          <a:effectLst/>
        </p:spPr>
        <p:txBody>
          <a:bodyPr vert="horz" wrap="square" lIns="179285" tIns="143428" rIns="179285" bIns="143428" numCol="1" anchor="t" anchorCtr="0" compatLnSpc="1">
            <a:prstTxWarp prst="textNoShape">
              <a:avLst/>
            </a:prstTxWarp>
            <a:spAutoFit/>
          </a:bodyPr>
          <a:lstStyle/>
          <a:p>
            <a:pPr defTabSz="913924" eaLnBrk="0" hangingPunct="0"/>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808398126"/>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userDrawn="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6" name="Text Placeholder 5"/>
          <p:cNvSpPr>
            <a:spLocks noGrp="1"/>
          </p:cNvSpPr>
          <p:nvPr>
            <p:ph type="body" sz="quarter" idx="10" hasCustomPrompt="1"/>
          </p:nvPr>
        </p:nvSpPr>
        <p:spPr bwMode="white">
          <a:xfrm>
            <a:off x="269239" y="1189177"/>
            <a:ext cx="11653523" cy="2396047"/>
          </a:xfrm>
          <a:prstGeom prst="rect">
            <a:avLst/>
          </a:prstGeom>
        </p:spPr>
        <p:txBody>
          <a:bodyPr/>
          <a:lstStyle>
            <a:lvl1pPr marL="284790" indent="-284790">
              <a:buClr>
                <a:schemeClr val="tx1"/>
              </a:buClr>
              <a:buSzPct val="90000"/>
              <a:buFont typeface="Arial" pitchFamily="34" charset="0"/>
              <a:buChar char="•"/>
              <a:defRPr sz="3529">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vl2pPr marL="560241" indent="-275453">
              <a:buClr>
                <a:schemeClr val="tx1"/>
              </a:buClr>
              <a:buSzPct val="90000"/>
              <a:buFont typeface="Arial" pitchFamily="34" charset="0"/>
              <a:buChar char="•"/>
              <a:defRPr sz="3137">
                <a:gradFill>
                  <a:gsLst>
                    <a:gs pos="1250">
                      <a:schemeClr val="tx1"/>
                    </a:gs>
                    <a:gs pos="100000">
                      <a:schemeClr val="tx1"/>
                    </a:gs>
                  </a:gsLst>
                  <a:lin ang="5400000" scaled="0"/>
                </a:gradFill>
                <a:latin typeface="Segoe UI" pitchFamily="34" charset="0"/>
                <a:ea typeface="Segoe UI" pitchFamily="34" charset="0"/>
                <a:cs typeface="Segoe UI" pitchFamily="34" charset="0"/>
              </a:defRPr>
            </a:lvl2pPr>
            <a:lvl3pPr marL="845031" indent="-284790">
              <a:buClr>
                <a:schemeClr val="tx1"/>
              </a:buClr>
              <a:buSzPct val="90000"/>
              <a:buFont typeface="Arial" pitchFamily="34" charset="0"/>
              <a:buChar char="•"/>
              <a:defRPr sz="2745">
                <a:gradFill>
                  <a:gsLst>
                    <a:gs pos="1250">
                      <a:schemeClr val="tx1"/>
                    </a:gs>
                    <a:gs pos="100000">
                      <a:schemeClr val="tx1"/>
                    </a:gs>
                  </a:gsLst>
                  <a:lin ang="5400000" scaled="0"/>
                </a:gradFill>
                <a:latin typeface="Segoe UI" pitchFamily="34" charset="0"/>
                <a:ea typeface="Segoe UI" pitchFamily="34" charset="0"/>
                <a:cs typeface="Segoe UI" pitchFamily="34" charset="0"/>
              </a:defRPr>
            </a:lvl3pPr>
            <a:lvl4pPr marL="1069128" indent="-224097">
              <a:buClr>
                <a:schemeClr val="tx1"/>
              </a:buClr>
              <a:buSzPct val="90000"/>
              <a:buFont typeface="Arial" pitchFamily="34" charset="0"/>
              <a:buChar char="•"/>
              <a:defRPr sz="2353">
                <a:gradFill>
                  <a:gsLst>
                    <a:gs pos="1250">
                      <a:schemeClr val="tx1"/>
                    </a:gs>
                    <a:gs pos="100000">
                      <a:schemeClr val="tx1"/>
                    </a:gs>
                  </a:gsLst>
                  <a:lin ang="5400000" scaled="0"/>
                </a:gradFill>
                <a:latin typeface="Segoe UI" pitchFamily="34" charset="0"/>
                <a:ea typeface="Segoe UI" pitchFamily="34" charset="0"/>
                <a:cs typeface="Segoe UI" pitchFamily="34" charset="0"/>
              </a:defRPr>
            </a:lvl4pPr>
            <a:lvl5pPr marL="1293225" indent="-224097">
              <a:buClr>
                <a:schemeClr val="tx1"/>
              </a:buClr>
              <a:buSzPct val="90000"/>
              <a:buFont typeface="Arial" pitchFamily="34" charset="0"/>
              <a:buChar char="•"/>
              <a:defRPr sz="1961">
                <a:gradFill>
                  <a:gsLst>
                    <a:gs pos="1250">
                      <a:schemeClr val="tx1"/>
                    </a:gs>
                    <a:gs pos="100000">
                      <a:schemeClr val="tx1"/>
                    </a:gs>
                  </a:gsLst>
                  <a:lin ang="5400000" scaled="0"/>
                </a:gradFill>
                <a:latin typeface="Segoe UI" pitchFamily="34" charset="0"/>
                <a:ea typeface="Segoe UI" pitchFamily="34" charset="0"/>
                <a:cs typeface="Segoe UI" pitchFamily="34" charset="0"/>
              </a:defRPr>
            </a:lvl5pPr>
          </a:lstStyle>
          <a:p>
            <a:pPr lvl="0"/>
            <a:r>
              <a:rPr lang="en-US"/>
              <a:t>Use this Layout for Speaker Notes slides</a:t>
            </a:r>
          </a:p>
          <a:p>
            <a:pPr lvl="1"/>
            <a:r>
              <a:rPr lang="en-US"/>
              <a:t>Second level</a:t>
            </a:r>
          </a:p>
          <a:p>
            <a:pPr lvl="2"/>
            <a:r>
              <a:rPr lang="en-US"/>
              <a:t>Third level</a:t>
            </a:r>
          </a:p>
          <a:p>
            <a:pPr lvl="3"/>
            <a:r>
              <a:rPr lang="en-US"/>
              <a:t>Fourth level</a:t>
            </a:r>
          </a:p>
          <a:p>
            <a:pPr lvl="4"/>
            <a:r>
              <a:rPr lang="en-US"/>
              <a:t>Fifth level</a:t>
            </a:r>
          </a:p>
        </p:txBody>
      </p:sp>
      <p:sp>
        <p:nvSpPr>
          <p:cNvPr id="4" name="Text Placeholder 6"/>
          <p:cNvSpPr>
            <a:spLocks noGrp="1"/>
          </p:cNvSpPr>
          <p:nvPr>
            <p:ph type="body" sz="quarter" idx="11" hasCustomPrompt="1"/>
          </p:nvPr>
        </p:nvSpPr>
        <p:spPr>
          <a:xfrm>
            <a:off x="1" y="6238876"/>
            <a:ext cx="12192001" cy="619125"/>
          </a:xfrm>
          <a:prstGeom prst="rect">
            <a:avLst/>
          </a:prstGeom>
          <a:solidFill>
            <a:srgbClr val="FFFF99"/>
          </a:solidFill>
        </p:spPr>
        <p:txBody>
          <a:bodyPr wrap="square" lIns="155457" tIns="77729" rIns="155457" bIns="77729" anchor="b" anchorCtr="0">
            <a:noAutofit/>
          </a:bodyPr>
          <a:lstStyle>
            <a:lvl1pPr algn="r">
              <a:buFont typeface="Arial" pitchFamily="34" charset="0"/>
              <a:buNone/>
              <a:defRPr sz="3627" spc="-50"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a:t>Next:</a:t>
            </a:r>
          </a:p>
        </p:txBody>
      </p:sp>
      <p:sp>
        <p:nvSpPr>
          <p:cNvPr id="3" name="Title 2"/>
          <p:cNvSpPr>
            <a:spLocks noGrp="1"/>
          </p:cNvSpPr>
          <p:nvPr>
            <p:ph type="title"/>
          </p:nvPr>
        </p:nvSpPr>
        <p:spPr bwMode="white"/>
        <p:txBody>
          <a:bodyPr/>
          <a:lstStyle>
            <a:lvl1pPr>
              <a:defRPr>
                <a:gradFill>
                  <a:gsLst>
                    <a:gs pos="1250">
                      <a:schemeClr val="tx1"/>
                    </a:gs>
                    <a:gs pos="100000">
                      <a:schemeClr val="tx1"/>
                    </a:gs>
                  </a:gsLst>
                  <a:lin ang="5400000" scaled="0"/>
                </a:gradFill>
                <a:latin typeface="Segoe UI" pitchFamily="34" charset="0"/>
                <a:ea typeface="Segoe UI" pitchFamily="34" charset="0"/>
                <a:cs typeface="Segoe UI" pitchFamily="34" charset="0"/>
              </a:defRPr>
            </a:lvl1pPr>
          </a:lstStyle>
          <a:p>
            <a:r>
              <a:rPr lang="en-US"/>
              <a:t>Click to edit Master title style</a:t>
            </a:r>
          </a:p>
        </p:txBody>
      </p:sp>
    </p:spTree>
    <p:extLst>
      <p:ext uri="{BB962C8B-B14F-4D97-AF65-F5344CB8AC3E}">
        <p14:creationId xmlns:p14="http://schemas.microsoft.com/office/powerpoint/2010/main" val="296620598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userDrawn="1">
  <p:cSld name="1_Title &amp; 2-Content, no Bullets">
    <p:spTree>
      <p:nvGrpSpPr>
        <p:cNvPr id="1" name=""/>
        <p:cNvGrpSpPr/>
        <p:nvPr/>
      </p:nvGrpSpPr>
      <p:grpSpPr>
        <a:xfrm>
          <a:off x="0" y="0"/>
          <a:ext cx="0" cy="0"/>
          <a:chOff x="0" y="0"/>
          <a:chExt cx="0" cy="0"/>
        </a:xfrm>
      </p:grpSpPr>
      <p:sp>
        <p:nvSpPr>
          <p:cNvPr id="3" name="Rectangle 2"/>
          <p:cNvSpPr/>
          <p:nvPr userDrawn="1"/>
        </p:nvSpPr>
        <p:spPr bwMode="auto">
          <a:xfrm>
            <a:off x="0" y="0"/>
            <a:ext cx="12192000" cy="6858000"/>
          </a:xfrm>
          <a:prstGeom prst="rect">
            <a:avLst/>
          </a:prstGeom>
          <a:solidFill>
            <a:schemeClr val="bg2">
              <a:lumMod val="1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28" tIns="146263" rIns="182828" bIns="146263" numCol="1" spcCol="0" rtlCol="0" fromWordArt="0" anchor="t" anchorCtr="0" forceAA="0" compatLnSpc="1">
            <a:prstTxWarp prst="textNoShape">
              <a:avLst/>
            </a:prstTxWarp>
            <a:noAutofit/>
          </a:bodyPr>
          <a:lstStyle/>
          <a:p>
            <a:pPr algn="ctr" defTabSz="932114"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pic>
        <p:nvPicPr>
          <p:cNvPr id="7" name="Picture 6"/>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95602" y="6517495"/>
            <a:ext cx="859922" cy="316317"/>
          </a:xfrm>
          <a:prstGeom prst="rect">
            <a:avLst/>
          </a:prstGeom>
        </p:spPr>
      </p:pic>
    </p:spTree>
    <p:extLst>
      <p:ext uri="{BB962C8B-B14F-4D97-AF65-F5344CB8AC3E}">
        <p14:creationId xmlns:p14="http://schemas.microsoft.com/office/powerpoint/2010/main" val="2584877690"/>
      </p:ext>
    </p:extLst>
  </p:cSld>
  <p:clrMapOvr>
    <a:masterClrMapping/>
  </p:clrMapOvr>
  <p:transition spd="slow">
    <p:push/>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userDrawn="1">
  <p:cSld name="1_Title Slide Photo_Option">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2" name="Rectangle 1"/>
          <p:cNvSpPr/>
          <p:nvPr userDrawn="1"/>
        </p:nvSpPr>
        <p:spPr bwMode="auto">
          <a:xfrm>
            <a:off x="266063" y="2084174"/>
            <a:ext cx="6278150" cy="3491849"/>
          </a:xfrm>
          <a:prstGeom prst="rect">
            <a:avLst/>
          </a:prstGeom>
          <a:solidFill>
            <a:srgbClr val="002050">
              <a:alpha val="95000"/>
            </a:srgb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marL="0" marR="0" lvl="0" indent="0" algn="ctr" defTabSz="913927" rtl="0" eaLnBrk="1" fontAlgn="base" latinLnBrk="0" hangingPunct="1">
              <a:lnSpc>
                <a:spcPct val="90000"/>
              </a:lnSpc>
              <a:spcBef>
                <a:spcPct val="0"/>
              </a:spcBef>
              <a:spcAft>
                <a:spcPct val="0"/>
              </a:spcAft>
              <a:buClrTx/>
              <a:buSzTx/>
              <a:buFontTx/>
              <a:buNone/>
              <a:tabLst/>
              <a:defRPr/>
            </a:pPr>
            <a:endParaRPr kumimoji="0" lang="en-US" sz="2353"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9" name="Title 1"/>
          <p:cNvSpPr>
            <a:spLocks noGrp="1"/>
          </p:cNvSpPr>
          <p:nvPr>
            <p:ph type="title" hasCustomPrompt="1"/>
          </p:nvPr>
        </p:nvSpPr>
        <p:spPr bwMode="auto">
          <a:xfrm>
            <a:off x="269303" y="2084173"/>
            <a:ext cx="6274911" cy="1793104"/>
          </a:xfrm>
          <a:noFill/>
        </p:spPr>
        <p:txBody>
          <a:bodyPr lIns="146304" tIns="91440" rIns="146304" bIns="91440" anchor="t" anchorCtr="0"/>
          <a:lstStyle>
            <a:lvl1pPr>
              <a:defRPr sz="5293" spc="-98" baseline="0">
                <a:gradFill>
                  <a:gsLst>
                    <a:gs pos="64646">
                      <a:srgbClr val="FFFFFF"/>
                    </a:gs>
                    <a:gs pos="45000">
                      <a:srgbClr val="FFFFFF"/>
                    </a:gs>
                  </a:gsLst>
                  <a:lin ang="5400000" scaled="0"/>
                </a:gradFill>
              </a:defRPr>
            </a:lvl1pPr>
          </a:lstStyle>
          <a:p>
            <a:r>
              <a:rPr lang="en-US"/>
              <a:t>Presentation title</a:t>
            </a:r>
          </a:p>
        </p:txBody>
      </p:sp>
      <p:sp>
        <p:nvSpPr>
          <p:cNvPr id="3" name="Text Placeholder 2"/>
          <p:cNvSpPr>
            <a:spLocks noGrp="1"/>
          </p:cNvSpPr>
          <p:nvPr>
            <p:ph type="body" sz="quarter" idx="14" hasCustomPrompt="1"/>
          </p:nvPr>
        </p:nvSpPr>
        <p:spPr bwMode="auto">
          <a:xfrm>
            <a:off x="267683" y="3877258"/>
            <a:ext cx="6276530" cy="1698765"/>
          </a:xfrm>
        </p:spPr>
        <p:txBody>
          <a:bodyPr tIns="109728" bIns="109728">
            <a:noAutofit/>
          </a:bodyPr>
          <a:lstStyle>
            <a:lvl1pPr marL="0" indent="0">
              <a:spcBef>
                <a:spcPts val="0"/>
              </a:spcBef>
              <a:buNone/>
              <a:defRPr sz="3136">
                <a:gradFill>
                  <a:gsLst>
                    <a:gs pos="64646">
                      <a:srgbClr val="FFFFFF"/>
                    </a:gs>
                    <a:gs pos="45000">
                      <a:srgbClr val="FFFFFF"/>
                    </a:gs>
                  </a:gsLst>
                  <a:lin ang="5400000" scaled="0"/>
                </a:gradFill>
              </a:defRPr>
            </a:lvl1pPr>
          </a:lstStyle>
          <a:p>
            <a:pPr lvl="0"/>
            <a:r>
              <a:rPr lang="en-US"/>
              <a:t>Speaker Name</a:t>
            </a:r>
          </a:p>
        </p:txBody>
      </p:sp>
      <p:pic>
        <p:nvPicPr>
          <p:cNvPr id="13" name="Picture 12"/>
          <p:cNvPicPr>
            <a:picLocks noChangeAspect="1"/>
          </p:cNvPicPr>
          <p:nvPr userDrawn="1"/>
        </p:nvPicPr>
        <p:blipFill rotWithShape="1">
          <a:blip r:embed="rId3" cstate="screen">
            <a:extLst>
              <a:ext uri="{28A0092B-C50C-407E-A947-70E740481C1C}">
                <a14:useLocalDpi xmlns:a14="http://schemas.microsoft.com/office/drawing/2010/main"/>
              </a:ext>
            </a:extLst>
          </a:blip>
          <a:srcRect/>
          <a:stretch/>
        </p:blipFill>
        <p:spPr bwMode="invGray">
          <a:xfrm>
            <a:off x="446715" y="6029313"/>
            <a:ext cx="387218" cy="358621"/>
          </a:xfrm>
          <a:prstGeom prst="rect">
            <a:avLst/>
          </a:prstGeom>
        </p:spPr>
      </p:pic>
      <p:pic>
        <p:nvPicPr>
          <p:cNvPr id="7" name="Picture 6"/>
          <p:cNvPicPr>
            <a:picLocks noChangeAspect="1"/>
          </p:cNvPicPr>
          <p:nvPr userDrawn="1"/>
        </p:nvPicPr>
        <p:blipFill rotWithShape="1">
          <a:blip r:embed="rId4" cstate="screen">
            <a:biLevel thresh="25000"/>
            <a:extLst>
              <a:ext uri="{28A0092B-C50C-407E-A947-70E740481C1C}">
                <a14:useLocalDpi xmlns:a14="http://schemas.microsoft.com/office/drawing/2010/main"/>
              </a:ext>
            </a:extLst>
          </a:blip>
          <a:srcRect/>
          <a:stretch/>
        </p:blipFill>
        <p:spPr bwMode="invGray">
          <a:xfrm>
            <a:off x="863194" y="6029313"/>
            <a:ext cx="1252309" cy="358621"/>
          </a:xfrm>
          <a:prstGeom prst="rect">
            <a:avLst/>
          </a:prstGeom>
        </p:spPr>
      </p:pic>
    </p:spTree>
    <p:extLst>
      <p:ext uri="{BB962C8B-B14F-4D97-AF65-F5344CB8AC3E}">
        <p14:creationId xmlns:p14="http://schemas.microsoft.com/office/powerpoint/2010/main" val="2354005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userDrawn="1">
  <p:cSld name="MS END SLIDE 2013">
    <p:spTree>
      <p:nvGrpSpPr>
        <p:cNvPr id="1" name=""/>
        <p:cNvGrpSpPr/>
        <p:nvPr/>
      </p:nvGrpSpPr>
      <p:grpSpPr>
        <a:xfrm>
          <a:off x="0" y="0"/>
          <a:ext cx="0" cy="0"/>
          <a:chOff x="0" y="0"/>
          <a:chExt cx="0" cy="0"/>
        </a:xfrm>
      </p:grpSpPr>
      <p:pic>
        <p:nvPicPr>
          <p:cNvPr id="6" name="Picture 5"/>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bwMode="invGray">
          <a:xfrm>
            <a:off x="450202" y="3084859"/>
            <a:ext cx="3223861" cy="688282"/>
          </a:xfrm>
          <a:prstGeom prst="rect">
            <a:avLst/>
          </a:prstGeom>
        </p:spPr>
      </p:pic>
    </p:spTree>
    <p:extLst>
      <p:ext uri="{BB962C8B-B14F-4D97-AF65-F5344CB8AC3E}">
        <p14:creationId xmlns:p14="http://schemas.microsoft.com/office/powerpoint/2010/main" val="3616953355"/>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userDrawn="1">
  <p:cSld name="4_Title &amp; 2-color Non-bulleted text">
    <p:spTree>
      <p:nvGrpSpPr>
        <p:cNvPr id="1" name=""/>
        <p:cNvGrpSpPr/>
        <p:nvPr/>
      </p:nvGrpSpPr>
      <p:grpSpPr>
        <a:xfrm>
          <a:off x="0" y="0"/>
          <a:ext cx="0" cy="0"/>
          <a:chOff x="0" y="0"/>
          <a:chExt cx="0" cy="0"/>
        </a:xfrm>
      </p:grpSpPr>
      <p:sp>
        <p:nvSpPr>
          <p:cNvPr id="2" name="Title 1"/>
          <p:cNvSpPr>
            <a:spLocks noGrp="1"/>
          </p:cNvSpPr>
          <p:nvPr>
            <p:ph type="title"/>
          </p:nvPr>
        </p:nvSpPr>
        <p:spPr>
          <a:xfrm>
            <a:off x="269240" y="289513"/>
            <a:ext cx="10831798" cy="899665"/>
          </a:xfrm>
        </p:spPr>
        <p:txBody>
          <a:bodyPr/>
          <a:lstStyle/>
          <a:p>
            <a:r>
              <a:rPr lang="en-US"/>
              <a:t>Click to edit Master</a:t>
            </a:r>
          </a:p>
        </p:txBody>
      </p:sp>
      <p:sp>
        <p:nvSpPr>
          <p:cNvPr id="4" name="Text Placeholder 3"/>
          <p:cNvSpPr>
            <a:spLocks noGrp="1"/>
          </p:cNvSpPr>
          <p:nvPr>
            <p:ph type="body" sz="quarter" idx="11"/>
          </p:nvPr>
        </p:nvSpPr>
        <p:spPr>
          <a:xfrm>
            <a:off x="269239" y="1038194"/>
            <a:ext cx="4916906" cy="561290"/>
          </a:xfrm>
        </p:spPr>
        <p:txBody>
          <a:bodyPr/>
          <a:lstStyle>
            <a:lvl1pPr marL="0" indent="0">
              <a:buNone/>
              <a:defRPr sz="2745">
                <a:solidFill>
                  <a:schemeClr val="tx2"/>
                </a:solidFill>
              </a:defRPr>
            </a:lvl1pPr>
            <a:lvl2pPr marL="336015" indent="0">
              <a:buNone/>
              <a:defRPr/>
            </a:lvl2pPr>
            <a:lvl3pPr marL="560027" indent="0">
              <a:buNone/>
              <a:defRPr/>
            </a:lvl3pPr>
            <a:lvl4pPr marL="784036" indent="0">
              <a:buNone/>
              <a:defRPr/>
            </a:lvl4pPr>
            <a:lvl5pPr marL="1008047" indent="0">
              <a:buNone/>
              <a:defRPr/>
            </a:lvl5pPr>
          </a:lstStyle>
          <a:p>
            <a:pPr lvl="0"/>
            <a:r>
              <a:rPr lang="en-US"/>
              <a:t>Edit Master text styles</a:t>
            </a:r>
          </a:p>
        </p:txBody>
      </p:sp>
    </p:spTree>
    <p:extLst>
      <p:ext uri="{BB962C8B-B14F-4D97-AF65-F5344CB8AC3E}">
        <p14:creationId xmlns:p14="http://schemas.microsoft.com/office/powerpoint/2010/main" val="105207386"/>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7_Title and Content">
    <p:spTree>
      <p:nvGrpSpPr>
        <p:cNvPr id="1" name=""/>
        <p:cNvGrpSpPr/>
        <p:nvPr/>
      </p:nvGrpSpPr>
      <p:grpSpPr>
        <a:xfrm>
          <a:off x="0" y="0"/>
          <a:ext cx="0" cy="0"/>
          <a:chOff x="0" y="0"/>
          <a:chExt cx="0" cy="0"/>
        </a:xfrm>
      </p:grpSpPr>
      <p:pic>
        <p:nvPicPr>
          <p:cNvPr id="3074" name="Picture 2" descr="Contact Us Customer Service Sketch Doodle Icons Seamless Pattern ...">
            <a:extLst>
              <a:ext uri="{FF2B5EF4-FFF2-40B4-BE49-F238E27FC236}">
                <a16:creationId xmlns:a16="http://schemas.microsoft.com/office/drawing/2014/main" id="{C62EEB6D-E53A-4D18-A1F9-09F1C2C500CD}"/>
              </a:ext>
            </a:extLst>
          </p:cNvPr>
          <p:cNvPicPr>
            <a:picLocks noChangeAspect="1" noChangeArrowheads="1"/>
          </p:cNvPicPr>
          <p:nvPr userDrawn="1"/>
        </p:nvPicPr>
        <p:blipFill>
          <a:blip r:embed="rId2">
            <a:alphaModFix amt="50000"/>
            <a:extLst>
              <a:ext uri="{28A0092B-C50C-407E-A947-70E740481C1C}">
                <a14:useLocalDpi xmlns:a14="http://schemas.microsoft.com/office/drawing/2010/main" val="0"/>
              </a:ext>
            </a:extLst>
          </a:blip>
          <a:srcRect/>
          <a:stretch>
            <a:fillRect/>
          </a:stretch>
        </p:blipFill>
        <p:spPr bwMode="auto">
          <a:xfrm>
            <a:off x="5338763" y="0"/>
            <a:ext cx="6853237"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sp>
        <p:nvSpPr>
          <p:cNvPr id="9" name="Rectangle 8">
            <a:extLst>
              <a:ext uri="{FF2B5EF4-FFF2-40B4-BE49-F238E27FC236}">
                <a16:creationId xmlns:a16="http://schemas.microsoft.com/office/drawing/2014/main" id="{9732FADA-320A-4094-BE48-31DD45356C72}"/>
              </a:ext>
            </a:extLst>
          </p:cNvPr>
          <p:cNvSpPr/>
          <p:nvPr userDrawn="1"/>
        </p:nvSpPr>
        <p:spPr>
          <a:xfrm>
            <a:off x="-38793" y="0"/>
            <a:ext cx="6659592"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10" name="Text Placeholder 6">
            <a:extLst>
              <a:ext uri="{FF2B5EF4-FFF2-40B4-BE49-F238E27FC236}">
                <a16:creationId xmlns:a16="http://schemas.microsoft.com/office/drawing/2014/main" id="{88EB6E95-A70D-40C5-ADCE-F009999CBD83}"/>
              </a:ext>
            </a:extLst>
          </p:cNvPr>
          <p:cNvSpPr>
            <a:spLocks noGrp="1"/>
          </p:cNvSpPr>
          <p:nvPr>
            <p:ph type="body" sz="quarter" idx="14"/>
          </p:nvPr>
        </p:nvSpPr>
        <p:spPr>
          <a:xfrm>
            <a:off x="588963" y="3411560"/>
            <a:ext cx="6070629"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7" name="Title Placeholder 1">
            <a:extLst>
              <a:ext uri="{FF2B5EF4-FFF2-40B4-BE49-F238E27FC236}">
                <a16:creationId xmlns:a16="http://schemas.microsoft.com/office/drawing/2014/main" id="{25460FE1-85FA-4A3A-A6F9-F97DF9418194}"/>
              </a:ext>
            </a:extLst>
          </p:cNvPr>
          <p:cNvSpPr>
            <a:spLocks noGrp="1"/>
          </p:cNvSpPr>
          <p:nvPr>
            <p:ph type="title"/>
          </p:nvPr>
        </p:nvSpPr>
        <p:spPr>
          <a:xfrm>
            <a:off x="588263" y="2857654"/>
            <a:ext cx="6071330"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pic>
        <p:nvPicPr>
          <p:cNvPr id="11" name="Picture 10" descr="MSFT_logo_rgb_W-Wht_D.pdf">
            <a:extLst>
              <a:ext uri="{FF2B5EF4-FFF2-40B4-BE49-F238E27FC236}">
                <a16:creationId xmlns:a16="http://schemas.microsoft.com/office/drawing/2014/main" id="{42238182-A17E-4D2C-BD5E-A2D6C2B51E3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5148" y="-59045"/>
            <a:ext cx="1586104" cy="583359"/>
          </a:xfrm>
          <a:prstGeom prst="rect">
            <a:avLst/>
          </a:prstGeom>
        </p:spPr>
      </p:pic>
    </p:spTree>
    <p:extLst>
      <p:ext uri="{BB962C8B-B14F-4D97-AF65-F5344CB8AC3E}">
        <p14:creationId xmlns:p14="http://schemas.microsoft.com/office/powerpoint/2010/main" val="4848097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89" y="3029995"/>
            <a:ext cx="9630389" cy="1793104"/>
          </a:xfrm>
          <a:noFill/>
        </p:spPr>
        <p:txBody>
          <a:bodyPr lIns="0" tIns="0" rIns="0" bIns="182880" anchor="b" anchorCtr="0"/>
          <a:lstStyle>
            <a:lvl1pPr>
              <a:defRPr sz="4705" b="1" strike="noStrike" spc="-49" baseline="0">
                <a:gradFill>
                  <a:gsLst>
                    <a:gs pos="83000">
                      <a:schemeClr val="accent4"/>
                    </a:gs>
                    <a:gs pos="99000">
                      <a:schemeClr val="accent4"/>
                    </a:gs>
                  </a:gsLst>
                  <a:lin ang="5400000" scaled="1"/>
                </a:gradFill>
              </a:defRPr>
            </a:lvl1pPr>
          </a:lstStyle>
          <a:p>
            <a:r>
              <a:rPr lang="en-US"/>
              <a:t>Dynamics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1" y="4847660"/>
            <a:ext cx="9602819" cy="745370"/>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780127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userDrawn="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1" y="4847661"/>
            <a:ext cx="9609045"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1" y="3029995"/>
            <a:ext cx="9630389" cy="1793104"/>
          </a:xfrm>
          <a:noFill/>
        </p:spPr>
        <p:txBody>
          <a:bodyPr lIns="0" tIns="0" rIns="0" bIns="182880" anchor="b" anchorCtr="0"/>
          <a:lstStyle>
            <a:lvl1pPr>
              <a:defRPr sz="4705" strike="noStrike" spc="-49" baseline="0">
                <a:gradFill>
                  <a:gsLst>
                    <a:gs pos="83000">
                      <a:schemeClr val="accent5"/>
                    </a:gs>
                    <a:gs pos="99000">
                      <a:schemeClr val="accent5"/>
                    </a:gs>
                  </a:gsLst>
                  <a:lin ang="5400000" scaled="1"/>
                </a:gradFill>
              </a:defRPr>
            </a:lvl1pPr>
          </a:lstStyle>
          <a:p>
            <a:r>
              <a:rPr lang="en-US"/>
              <a:t>Dynamics 365</a:t>
            </a:r>
            <a:br>
              <a:rPr lang="en-US"/>
            </a:br>
            <a:r>
              <a:rPr lang="en-US"/>
              <a:t>title or event name</a:t>
            </a:r>
          </a:p>
        </p:txBody>
      </p:sp>
    </p:spTree>
    <p:extLst>
      <p:ext uri="{BB962C8B-B14F-4D97-AF65-F5344CB8AC3E}">
        <p14:creationId xmlns:p14="http://schemas.microsoft.com/office/powerpoint/2010/main" val="197559107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userDrawn="1">
  <p:cSld name="Title Slide 3 ">
    <p:bg>
      <p:bgPr>
        <a:solidFill>
          <a:schemeClr val="accent2"/>
        </a:solidFill>
        <a:effectLst/>
      </p:bgPr>
    </p:bg>
    <p:spTree>
      <p:nvGrpSpPr>
        <p:cNvPr id="1" name=""/>
        <p:cNvGrpSpPr/>
        <p:nvPr/>
      </p:nvGrpSpPr>
      <p:grpSpPr>
        <a:xfrm>
          <a:off x="0" y="0"/>
          <a:ext cx="0" cy="0"/>
          <a:chOff x="0" y="0"/>
          <a:chExt cx="0" cy="0"/>
        </a:xfrm>
      </p:grpSpPr>
      <p:sp>
        <p:nvSpPr>
          <p:cNvPr id="9" name="Picture Placeholder 7">
            <a:extLst>
              <a:ext uri="{FF2B5EF4-FFF2-40B4-BE49-F238E27FC236}">
                <a16:creationId xmlns:a16="http://schemas.microsoft.com/office/drawing/2014/main" id="{48F22B63-96A6-4D37-9236-F3FB7E891DD8}"/>
              </a:ext>
            </a:extLst>
          </p:cNvPr>
          <p:cNvSpPr>
            <a:spLocks noGrp="1"/>
          </p:cNvSpPr>
          <p:nvPr>
            <p:ph type="pic" sz="quarter" idx="16" hasCustomPrompt="1"/>
          </p:nvPr>
        </p:nvSpPr>
        <p:spPr>
          <a:xfrm>
            <a:off x="0" y="0"/>
            <a:ext cx="12192000"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12" name="Rectangle 11">
            <a:extLst>
              <a:ext uri="{FF2B5EF4-FFF2-40B4-BE49-F238E27FC236}">
                <a16:creationId xmlns:a16="http://schemas.microsoft.com/office/drawing/2014/main" id="{6D53DC01-DA51-40A3-A619-285C41DC9FE6}"/>
              </a:ext>
            </a:extLst>
          </p:cNvPr>
          <p:cNvSpPr/>
          <p:nvPr userDrawn="1"/>
        </p:nvSpPr>
        <p:spPr bwMode="auto">
          <a:xfrm>
            <a:off x="2" y="0"/>
            <a:ext cx="11917751" cy="6858000"/>
          </a:xfrm>
          <a:prstGeom prst="rect">
            <a:avLst/>
          </a:prstGeom>
          <a:gradFill flip="none" rotWithShape="1">
            <a:gsLst>
              <a:gs pos="0">
                <a:srgbClr val="000000">
                  <a:alpha val="72000"/>
                </a:srgbClr>
              </a:gs>
              <a:gs pos="53000">
                <a:srgbClr val="000000">
                  <a:alpha val="40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gradFill>
                  <a:gsLst>
                    <a:gs pos="83000">
                      <a:schemeClr val="bg2"/>
                    </a:gs>
                    <a:gs pos="99000">
                      <a:schemeClr val="bg2"/>
                    </a:gs>
                  </a:gsLst>
                  <a:lin ang="5400000" scaled="1"/>
                </a:gradFill>
              </a:defRPr>
            </a:lvl1pPr>
          </a:lstStyle>
          <a:p>
            <a:r>
              <a:rPr lang="en-US"/>
              <a:t>Dynamics 365</a:t>
            </a:r>
            <a:br>
              <a:rPr lang="en-US"/>
            </a:br>
            <a:r>
              <a:rPr lang="en-US"/>
              <a:t>title or event name</a:t>
            </a:r>
          </a:p>
        </p:txBody>
      </p:sp>
    </p:spTree>
    <p:extLst>
      <p:ext uri="{BB962C8B-B14F-4D97-AF65-F5344CB8AC3E}">
        <p14:creationId xmlns:p14="http://schemas.microsoft.com/office/powerpoint/2010/main" val="328813945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1_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0" y="0"/>
            <a:ext cx="12192000" cy="6857997"/>
          </a:xfrm>
          <a:prstGeom prst="rect">
            <a:avLst/>
          </a:prstGeom>
        </p:spPr>
      </p:pic>
      <p:sp>
        <p:nvSpPr>
          <p:cNvPr id="10" name="Rectangle 9">
            <a:extLst>
              <a:ext uri="{FF2B5EF4-FFF2-40B4-BE49-F238E27FC236}">
                <a16:creationId xmlns:a16="http://schemas.microsoft.com/office/drawing/2014/main" id="{571001B1-9B94-41D9-8D56-1A4499C9E799}"/>
              </a:ext>
            </a:extLst>
          </p:cNvPr>
          <p:cNvSpPr/>
          <p:nvPr userDrawn="1"/>
        </p:nvSpPr>
        <p:spPr bwMode="auto">
          <a:xfrm>
            <a:off x="1" y="0"/>
            <a:ext cx="12180047" cy="6858000"/>
          </a:xfrm>
          <a:prstGeom prst="rect">
            <a:avLst/>
          </a:prstGeom>
          <a:gradFill flip="none" rotWithShape="1">
            <a:gsLst>
              <a:gs pos="0">
                <a:srgbClr val="000000">
                  <a:alpha val="72000"/>
                </a:srgbClr>
              </a:gs>
              <a:gs pos="53000">
                <a:srgbClr val="000000">
                  <a:alpha val="40000"/>
                </a:srgbClr>
              </a:gs>
              <a:gs pos="88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1" y="4847661"/>
            <a:ext cx="9602819" cy="727892"/>
          </a:xfrm>
        </p:spPr>
        <p:txBody>
          <a:bodyPr/>
          <a:lstStyle>
            <a:lvl1pPr>
              <a:defRPr sz="1765">
                <a:solidFill>
                  <a:schemeClr val="bg1"/>
                </a:solidFill>
              </a:defRPr>
            </a:lvl1pPr>
            <a:lvl2pPr>
              <a:defRPr sz="1765">
                <a:solidFill>
                  <a:schemeClr val="bg1"/>
                </a:solidFill>
              </a:defRPr>
            </a:lvl2pPr>
            <a:lvl3pPr>
              <a:defRPr sz="1372"/>
            </a:lvl3pPr>
            <a:lvl4pPr>
              <a:defRPr sz="1372"/>
            </a:lvl4pPr>
            <a:lvl5pPr>
              <a:defRPr sz="102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1" y="3029995"/>
            <a:ext cx="9660269" cy="1793104"/>
          </a:xfrm>
          <a:noFill/>
        </p:spPr>
        <p:txBody>
          <a:bodyPr lIns="0" tIns="0" rIns="0" bIns="182880" anchor="b" anchorCtr="0"/>
          <a:lstStyle>
            <a:lvl1pPr>
              <a:defRPr sz="4705" strike="noStrike" spc="-49" baseline="0">
                <a:gradFill>
                  <a:gsLst>
                    <a:gs pos="83000">
                      <a:schemeClr val="bg2"/>
                    </a:gs>
                    <a:gs pos="99000">
                      <a:schemeClr val="bg2"/>
                    </a:gs>
                  </a:gsLst>
                  <a:lin ang="5400000" scaled="1"/>
                </a:gradFill>
              </a:defRPr>
            </a:lvl1pPr>
          </a:lstStyle>
          <a:p>
            <a:r>
              <a:rPr lang="en-US"/>
              <a:t>Dynamics 365</a:t>
            </a:r>
            <a:br>
              <a:rPr lang="en-US"/>
            </a:br>
            <a:r>
              <a:rPr lang="en-US"/>
              <a:t>title or event name</a:t>
            </a:r>
          </a:p>
        </p:txBody>
      </p:sp>
    </p:spTree>
    <p:extLst>
      <p:ext uri="{BB962C8B-B14F-4D97-AF65-F5344CB8AC3E}">
        <p14:creationId xmlns:p14="http://schemas.microsoft.com/office/powerpoint/2010/main" val="214105290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Title Slide 4">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12" name="Rectangle 11">
            <a:extLst>
              <a:ext uri="{FF2B5EF4-FFF2-40B4-BE49-F238E27FC236}">
                <a16:creationId xmlns:a16="http://schemas.microsoft.com/office/drawing/2014/main" id="{16216E9A-D66A-41B3-A554-49B5262CBF2A}"/>
              </a:ext>
            </a:extLst>
          </p:cNvPr>
          <p:cNvSpPr/>
          <p:nvPr userDrawn="1"/>
        </p:nvSpPr>
        <p:spPr bwMode="auto">
          <a:xfrm>
            <a:off x="4067091" y="0"/>
            <a:ext cx="8124909" cy="6858000"/>
          </a:xfrm>
          <a:prstGeom prst="rect">
            <a:avLst/>
          </a:prstGeom>
          <a:gradFill flip="none" rotWithShape="1">
            <a:gsLst>
              <a:gs pos="0">
                <a:srgbClr val="000000">
                  <a:alpha val="72000"/>
                </a:srgbClr>
              </a:gs>
              <a:gs pos="17000">
                <a:srgbClr val="000000">
                  <a:alpha val="40000"/>
                </a:srgbClr>
              </a:gs>
              <a:gs pos="80000">
                <a:srgbClr val="000000">
                  <a:alpha val="0"/>
                </a:srgbClr>
              </a:gs>
            </a:gsLst>
            <a:lin ang="18900000" scaled="1"/>
            <a:tileRect/>
          </a:gradFill>
          <a:ln w="9525" cap="flat" cmpd="sng" algn="ctr">
            <a:noFill/>
            <a:prstDash val="solid"/>
            <a:headEnd type="none" w="med" len="med"/>
            <a:tailEnd type="none" w="med" len="med"/>
          </a:ln>
          <a:effectLst/>
        </p:spPr>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1000">
                      <a:schemeClr val="accent5"/>
                    </a:gs>
                    <a:gs pos="100000">
                      <a:schemeClr val="accent5"/>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a:defRPr sz="1765">
                <a:gradFill>
                  <a:gsLst>
                    <a:gs pos="0">
                      <a:schemeClr val="bg1"/>
                    </a:gs>
                    <a:gs pos="100000">
                      <a:schemeClr val="bg1"/>
                    </a:gs>
                  </a:gsLst>
                  <a:lin ang="5400000" scaled="1"/>
                </a:gradFill>
              </a:defRPr>
            </a:lvl1pPr>
            <a:lvl2pPr>
              <a:defRPr sz="1765">
                <a:gradFill>
                  <a:gsLst>
                    <a:gs pos="0">
                      <a:schemeClr val="bg1"/>
                    </a:gs>
                    <a:gs pos="100000">
                      <a:schemeClr val="bg1"/>
                    </a:gs>
                  </a:gsLst>
                  <a:lin ang="5400000" scaled="1"/>
                </a:gradFill>
              </a:defRPr>
            </a:lvl2pPr>
            <a:lvl3pPr>
              <a:defRPr sz="1372"/>
            </a:lvl3pPr>
            <a:lvl4pPr>
              <a:defRPr sz="1372"/>
            </a:lvl4pPr>
            <a:lvl5pPr>
              <a:defRPr sz="1029"/>
            </a:lvl5pPr>
          </a:lstStyle>
          <a:p>
            <a:pPr lvl="0"/>
            <a:r>
              <a:rPr lang="en-US"/>
              <a:t>Author name</a:t>
            </a:r>
          </a:p>
          <a:p>
            <a:pPr lvl="1"/>
            <a:r>
              <a:rPr lang="en-US"/>
              <a:t>Date</a:t>
            </a:r>
          </a:p>
        </p:txBody>
      </p:sp>
      <p:pic>
        <p:nvPicPr>
          <p:cNvPr id="10" name="Picture 9">
            <a:extLst>
              <a:ext uri="{FF2B5EF4-FFF2-40B4-BE49-F238E27FC236}">
                <a16:creationId xmlns:a16="http://schemas.microsoft.com/office/drawing/2014/main" id="{CFDCD171-AAD7-4214-8FA7-77BA08A837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84034671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2_Title Slide 4">
    <p:bg>
      <p:bgPr>
        <a:solidFill>
          <a:schemeClr val="tx1"/>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1000">
                      <a:schemeClr val="accent5"/>
                    </a:gs>
                    <a:gs pos="100000">
                      <a:schemeClr val="accent5"/>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a:defRPr sz="1765">
                <a:gradFill>
                  <a:gsLst>
                    <a:gs pos="0">
                      <a:schemeClr val="bg1"/>
                    </a:gs>
                    <a:gs pos="100000">
                      <a:schemeClr val="bg1"/>
                    </a:gs>
                  </a:gsLst>
                  <a:lin ang="5400000" scaled="1"/>
                </a:gradFill>
              </a:defRPr>
            </a:lvl1pPr>
            <a:lvl2pPr>
              <a:defRPr sz="1765">
                <a:gradFill>
                  <a:gsLst>
                    <a:gs pos="0">
                      <a:schemeClr val="bg1"/>
                    </a:gs>
                    <a:gs pos="100000">
                      <a:schemeClr val="bg1"/>
                    </a:gs>
                  </a:gsLst>
                  <a:lin ang="5400000" scaled="1"/>
                </a:gradFill>
              </a:defRPr>
            </a:lvl2pPr>
            <a:lvl3pPr>
              <a:defRPr sz="1372"/>
            </a:lvl3pPr>
            <a:lvl4pPr>
              <a:defRPr sz="1372"/>
            </a:lvl4pPr>
            <a:lvl5pPr>
              <a:defRPr sz="1029"/>
            </a:lvl5pPr>
          </a:lstStyle>
          <a:p>
            <a:pPr lvl="0"/>
            <a:r>
              <a:rPr lang="en-US"/>
              <a:t>Author name</a:t>
            </a:r>
          </a:p>
          <a:p>
            <a:pPr lvl="1"/>
            <a:r>
              <a:rPr lang="en-US"/>
              <a:t>Date</a:t>
            </a:r>
          </a:p>
        </p:txBody>
      </p:sp>
      <p:pic>
        <p:nvPicPr>
          <p:cNvPr id="10" name="Picture 9">
            <a:extLst>
              <a:ext uri="{FF2B5EF4-FFF2-40B4-BE49-F238E27FC236}">
                <a16:creationId xmlns:a16="http://schemas.microsoft.com/office/drawing/2014/main" id="{CFDCD171-AAD7-4214-8FA7-77BA08A837E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10454836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1_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100000">
                      <a:schemeClr val="tx2"/>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2365351183"/>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5" y="0"/>
            <a:ext cx="8112955" cy="6858000"/>
          </a:xfrm>
          <a:blipFill>
            <a:blip r:embed="rId2" cstate="screen">
              <a:extLst>
                <a:ext uri="{28A0092B-C50C-407E-A947-70E740481C1C}">
                  <a14:useLocalDpi xmlns:a14="http://schemas.microsoft.com/office/drawing/2010/main"/>
                </a:ext>
              </a:extLst>
            </a:blip>
            <a:srcRect/>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100000">
                      <a:schemeClr val="tx2"/>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110968364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Title Slide 5">
    <p:bg>
      <p:bgPr>
        <a:solidFill>
          <a:schemeClr val="tx1"/>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lgn="l" defTabSz="914367" rtl="0" eaLnBrk="1" latinLnBrk="0" hangingPunct="1">
              <a:lnSpc>
                <a:spcPct val="90000"/>
              </a:lnSpc>
              <a:spcBef>
                <a:spcPct val="0"/>
              </a:spcBef>
              <a:buNone/>
              <a:defRPr lang="en-US" sz="3137" b="0" strike="noStrike" kern="1200" cap="none" spc="-49" baseline="0" dirty="0">
                <a:ln w="3175">
                  <a:noFill/>
                </a:ln>
                <a:gradFill>
                  <a:gsLst>
                    <a:gs pos="1000">
                      <a:schemeClr val="accent5"/>
                    </a:gs>
                    <a:gs pos="100000">
                      <a:schemeClr val="accent5"/>
                    </a:gs>
                  </a:gsLst>
                  <a:lin ang="5400000" scaled="1"/>
                </a:gradFill>
                <a:effectLst/>
                <a:latin typeface="+mj-lt"/>
                <a:ea typeface="+mn-ea"/>
                <a:cs typeface="Segoe UI" pitchFamily="34" charset="0"/>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4246"/>
          </a:xfrm>
        </p:spPr>
        <p:txBody>
          <a:bodyPr/>
          <a:lst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gradFill>
                  <a:gsLst>
                    <a:gs pos="0">
                      <a:schemeClr val="bg1"/>
                    </a:gs>
                    <a:gs pos="100000">
                      <a:schemeClr val="bg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lang="en-US" sz="1765" kern="1200" spc="-49" baseline="0" dirty="0">
                <a:gradFill>
                  <a:gsLst>
                    <a:gs pos="0">
                      <a:schemeClr val="bg1"/>
                    </a:gs>
                    <a:gs pos="100000">
                      <a:schemeClr val="bg1"/>
                    </a:gs>
                  </a:gsLst>
                  <a:lin ang="5400000" scaled="1"/>
                </a:gradFill>
                <a:latin typeface="+mn-lt"/>
                <a:ea typeface="+mn-ea"/>
                <a:cs typeface="+mn-cs"/>
              </a:defRPr>
            </a:lvl2pPr>
            <a:lvl3pPr>
              <a:defRPr sz="1372"/>
            </a:lvl3pPr>
            <a:lvl4pPr>
              <a:defRPr sz="1372"/>
            </a:lvl4pPr>
            <a:lvl5pPr>
              <a:defRPr sz="102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772F027F-4AF8-444C-9BC7-4C426059122D}"/>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Tree>
    <p:extLst>
      <p:ext uri="{BB962C8B-B14F-4D97-AF65-F5344CB8AC3E}">
        <p14:creationId xmlns:p14="http://schemas.microsoft.com/office/powerpoint/2010/main" val="26952193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1_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299"/>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userDrawn="1"/>
        </p:nvPicPr>
        <p:blipFill>
          <a:blip r:embed="rId3"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19" y="941692"/>
            <a:ext cx="3235580" cy="2097190"/>
          </a:xfrm>
          <a:noFill/>
        </p:spPr>
        <p:txBody>
          <a:bodyPr lIns="0" tIns="0" rIns="0" bIns="182880" anchor="b" anchorCtr="0"/>
          <a:lstStyle>
            <a:lvl1pPr>
              <a:defRPr sz="3137" strike="noStrike" spc="-49" baseline="0">
                <a:gradFill>
                  <a:gsLst>
                    <a:gs pos="83000">
                      <a:schemeClr val="tx2"/>
                    </a:gs>
                    <a:gs pos="99000">
                      <a:schemeClr val="tx2"/>
                    </a:gs>
                  </a:gsLst>
                  <a:lin ang="5400000" scaled="1"/>
                </a:gradFill>
              </a:defRPr>
            </a:lvl1pPr>
          </a:lstStyle>
          <a:p>
            <a:r>
              <a:rPr lang="en-US"/>
              <a:t>Dynamics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1" y="3038882"/>
            <a:ext cx="3208011" cy="727892"/>
          </a:xfrm>
        </p:spPr>
        <p:txBody>
          <a:bodyPr/>
          <a:lstStyle>
            <a:lvl1pPr>
              <a:defRPr sz="1765"/>
            </a:lvl1pPr>
            <a:lvl2pPr>
              <a:defRPr sz="1765"/>
            </a:lvl2pPr>
            <a:lvl3pPr>
              <a:defRPr sz="1372"/>
            </a:lvl3pPr>
            <a:lvl4pPr>
              <a:defRPr sz="1372"/>
            </a:lvl4pPr>
            <a:lvl5pPr>
              <a:defRPr sz="1029"/>
            </a:lvl5pPr>
          </a:lstStyle>
          <a:p>
            <a:pPr lvl="0"/>
            <a:r>
              <a:rPr lang="en-US"/>
              <a:t>Author name</a:t>
            </a:r>
          </a:p>
          <a:p>
            <a:pPr lvl="1"/>
            <a:r>
              <a:rPr lang="en-US"/>
              <a:t>Date</a:t>
            </a:r>
          </a:p>
        </p:txBody>
      </p:sp>
    </p:spTree>
    <p:extLst>
      <p:ext uri="{BB962C8B-B14F-4D97-AF65-F5344CB8AC3E}">
        <p14:creationId xmlns:p14="http://schemas.microsoft.com/office/powerpoint/2010/main" val="347264668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pic>
        <p:nvPicPr>
          <p:cNvPr id="13" name="Picture 12">
            <a:extLst>
              <a:ext uri="{FF2B5EF4-FFF2-40B4-BE49-F238E27FC236}">
                <a16:creationId xmlns:a16="http://schemas.microsoft.com/office/drawing/2014/main" id="{FFC59EFB-E948-48ED-8287-B5D2CA8BF836}"/>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9" name="Footer Placeholder 4">
            <a:extLst>
              <a:ext uri="{FF2B5EF4-FFF2-40B4-BE49-F238E27FC236}">
                <a16:creationId xmlns:a16="http://schemas.microsoft.com/office/drawing/2014/main" id="{32C52F3D-1EC5-44B6-8B66-0CC0C96985F2}"/>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0" name="Slide Number Placeholder 5">
            <a:extLst>
              <a:ext uri="{FF2B5EF4-FFF2-40B4-BE49-F238E27FC236}">
                <a16:creationId xmlns:a16="http://schemas.microsoft.com/office/drawing/2014/main" id="{4B12BCD8-ADBE-44A0-B85A-7FB40F09226F}"/>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19" name="Text Placeholder 19">
            <a:extLst>
              <a:ext uri="{FF2B5EF4-FFF2-40B4-BE49-F238E27FC236}">
                <a16:creationId xmlns:a16="http://schemas.microsoft.com/office/drawing/2014/main" id="{BE32E793-83DB-46F4-A636-713100165312}"/>
              </a:ext>
            </a:extLst>
          </p:cNvPr>
          <p:cNvSpPr>
            <a:spLocks noGrp="1"/>
          </p:cNvSpPr>
          <p:nvPr>
            <p:ph type="body" sz="quarter" idx="13"/>
          </p:nvPr>
        </p:nvSpPr>
        <p:spPr>
          <a:xfrm>
            <a:off x="588263" y="1517755"/>
            <a:ext cx="5443827"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Placeholder 1">
            <a:extLst>
              <a:ext uri="{FF2B5EF4-FFF2-40B4-BE49-F238E27FC236}">
                <a16:creationId xmlns:a16="http://schemas.microsoft.com/office/drawing/2014/main" id="{2F70DC7D-6B5A-4300-92CB-0BBEE3E1C39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21" name="Text Placeholder 19">
            <a:extLst>
              <a:ext uri="{FF2B5EF4-FFF2-40B4-BE49-F238E27FC236}">
                <a16:creationId xmlns:a16="http://schemas.microsoft.com/office/drawing/2014/main" id="{3917FD99-AA15-4F9B-86BC-1F3D240F2FCD}"/>
              </a:ext>
            </a:extLst>
          </p:cNvPr>
          <p:cNvSpPr>
            <a:spLocks noGrp="1"/>
          </p:cNvSpPr>
          <p:nvPr>
            <p:ph type="body" sz="quarter" idx="14"/>
          </p:nvPr>
        </p:nvSpPr>
        <p:spPr>
          <a:xfrm>
            <a:off x="6352425" y="1517755"/>
            <a:ext cx="5443827"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Text Placeholder 6">
            <a:extLst>
              <a:ext uri="{FF2B5EF4-FFF2-40B4-BE49-F238E27FC236}">
                <a16:creationId xmlns:a16="http://schemas.microsoft.com/office/drawing/2014/main" id="{101BAF34-2F67-4F93-9B3F-A59F57C833DF}"/>
              </a:ext>
            </a:extLst>
          </p:cNvPr>
          <p:cNvSpPr>
            <a:spLocks noGrp="1"/>
          </p:cNvSpPr>
          <p:nvPr>
            <p:ph type="body" sz="quarter" idx="15"/>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74550094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1168943"/>
            <a:ext cx="3618381" cy="899665"/>
          </a:xfrm>
        </p:spPr>
        <p:txBody>
          <a:bodyPr lIns="0" tIns="0" rIns="0" bIns="0"/>
          <a:lstStyle>
            <a:lvl1pPr>
              <a:defRPr sz="1765" spc="0" baseline="0">
                <a:gradFill>
                  <a:gsLst>
                    <a:gs pos="83000">
                      <a:schemeClr val="tx1"/>
                    </a:gs>
                    <a:gs pos="99000">
                      <a:schemeClr val="tx1"/>
                    </a:gs>
                  </a:gsLst>
                  <a:lin ang="5400000" scaled="1"/>
                </a:gradFill>
              </a:defRPr>
            </a:lvl1pPr>
          </a:lstStyle>
          <a:p>
            <a:r>
              <a:rPr lang="en-US"/>
              <a:t>Contents</a:t>
            </a:r>
          </a:p>
        </p:txBody>
      </p:sp>
      <p:sp>
        <p:nvSpPr>
          <p:cNvPr id="4" name="Text Placeholder 3"/>
          <p:cNvSpPr>
            <a:spLocks noGrp="1"/>
          </p:cNvSpPr>
          <p:nvPr>
            <p:ph type="body" sz="quarter" idx="10" hasCustomPrompt="1"/>
          </p:nvPr>
        </p:nvSpPr>
        <p:spPr>
          <a:xfrm>
            <a:off x="6229843" y="1168943"/>
            <a:ext cx="3837818" cy="3786998"/>
          </a:xfrm>
        </p:spPr>
        <p:txBody>
          <a:bodyPr wrap="square" lIns="0" tIns="0" rIns="0" bIns="0">
            <a:noAutofit/>
          </a:bodyPr>
          <a:lstStyle>
            <a:lvl1pPr marL="0" indent="0" defTabSz="507330">
              <a:spcAft>
                <a:spcPts val="490"/>
              </a:spcAft>
              <a:buNone/>
              <a:defRPr sz="1765" spc="0" baseline="0">
                <a:gradFill>
                  <a:gsLst>
                    <a:gs pos="83000">
                      <a:schemeClr val="tx2"/>
                    </a:gs>
                    <a:gs pos="99000">
                      <a:schemeClr val="tx2"/>
                    </a:gs>
                  </a:gsLst>
                  <a:lin ang="5400000" scaled="1"/>
                </a:gradFill>
              </a:defRPr>
            </a:lvl1pPr>
            <a:lvl2pPr marL="224097" indent="0">
              <a:buNone/>
              <a:defRPr sz="1765"/>
            </a:lvl2pPr>
            <a:lvl3pPr marL="448193" indent="0">
              <a:buNone/>
              <a:defRPr sz="1765"/>
            </a:lvl3pPr>
            <a:lvl4pPr marL="672290" indent="0">
              <a:buNone/>
              <a:defRPr sz="1765"/>
            </a:lvl4pPr>
            <a:lvl5pPr marL="896386" indent="0">
              <a:buNone/>
              <a:defRPr sz="1765"/>
            </a:lvl5pPr>
          </a:lstStyle>
          <a:p>
            <a:pPr lvl="0"/>
            <a:r>
              <a:rPr lang="en-US"/>
              <a:t>##	Section Title</a:t>
            </a:r>
          </a:p>
        </p:txBody>
      </p:sp>
    </p:spTree>
    <p:extLst>
      <p:ext uri="{BB962C8B-B14F-4D97-AF65-F5344CB8AC3E}">
        <p14:creationId xmlns:p14="http://schemas.microsoft.com/office/powerpoint/2010/main" val="2232323630"/>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5" y="1922802"/>
            <a:ext cx="11306469" cy="603538"/>
          </a:xfrm>
        </p:spPr>
        <p:txBody>
          <a:bodyPr wrap="square" lIns="0" tIns="0" rIns="0" bIns="0">
            <a:spAutoFit/>
          </a:bodyPr>
          <a:lstStyle>
            <a:lvl1pPr marL="0" indent="0">
              <a:lnSpc>
                <a:spcPts val="2353"/>
              </a:lnSpc>
              <a:buNone/>
              <a:defRPr sz="1961" b="0" i="0" spc="0">
                <a:gradFill>
                  <a:gsLst>
                    <a:gs pos="83000">
                      <a:schemeClr val="tx1"/>
                    </a:gs>
                    <a:gs pos="99000">
                      <a:schemeClr val="tx1"/>
                    </a:gs>
                  </a:gsLst>
                  <a:lin ang="5400000" scaled="1"/>
                </a:gradFill>
                <a:latin typeface="+mj-lt"/>
              </a:defRPr>
            </a:lvl1pPr>
            <a:lvl2pPr marL="0" indent="0">
              <a:lnSpc>
                <a:spcPts val="2353"/>
              </a:lnSpc>
              <a:buNone/>
              <a:defRPr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5" y="3151388"/>
            <a:ext cx="11306469" cy="443839"/>
          </a:xfrm>
        </p:spPr>
        <p:txBody>
          <a:bodyPr lIns="0" tIns="0" rIns="0" bIns="0"/>
          <a:lstStyle>
            <a:lvl1pPr marL="0" indent="0">
              <a:lnSpc>
                <a:spcPts val="1765"/>
              </a:lnSpc>
              <a:spcBef>
                <a:spcPts val="0"/>
              </a:spcBef>
              <a:buNone/>
              <a:defRPr sz="1372" b="0" spc="0">
                <a:solidFill>
                  <a:schemeClr val="tx2"/>
                </a:solidFill>
                <a:latin typeface="+mj-lt"/>
              </a:defRPr>
            </a:lvl1pPr>
            <a:lvl2pPr marL="0" indent="0">
              <a:lnSpc>
                <a:spcPts val="1765"/>
              </a:lnSpc>
              <a:spcBef>
                <a:spcPts val="0"/>
              </a:spcBef>
              <a:buNone/>
              <a:defRPr sz="1372" spc="0">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5" y="4352947"/>
            <a:ext cx="11306469" cy="331946"/>
          </a:xfrm>
        </p:spPr>
        <p:txBody>
          <a:bodyPr lIns="0" tIns="0" rIns="0" bIns="0"/>
          <a:lstStyle>
            <a:lvl1pPr marL="0" indent="0">
              <a:lnSpc>
                <a:spcPts val="1176"/>
              </a:lnSpc>
              <a:spcBef>
                <a:spcPts val="0"/>
              </a:spcBef>
              <a:buNone/>
              <a:defRPr sz="980" spc="0">
                <a:solidFill>
                  <a:schemeClr val="tx1"/>
                </a:solidFill>
              </a:defRPr>
            </a:lvl1pPr>
            <a:lvl2pPr marL="0" indent="0">
              <a:lnSpc>
                <a:spcPct val="100000"/>
              </a:lnSpc>
              <a:spcBef>
                <a:spcPts val="0"/>
              </a:spcBef>
              <a:buNone/>
              <a:defRPr sz="980" spc="0">
                <a:gradFill>
                  <a:gsLst>
                    <a:gs pos="83000">
                      <a:schemeClr val="tx1"/>
                    </a:gs>
                    <a:gs pos="99000">
                      <a:schemeClr val="tx1"/>
                    </a:gs>
                  </a:gsLst>
                  <a:lin ang="5400000" scaled="1"/>
                </a:gradFill>
              </a:defRPr>
            </a:lvl2pPr>
            <a:lvl3pPr marL="448193" indent="0">
              <a:buNone/>
              <a:defRPr/>
            </a:lvl3pPr>
            <a:lvl4pPr marL="672290" indent="0">
              <a:buNone/>
              <a:defRPr/>
            </a:lvl4pPr>
            <a:lvl5pPr marL="0" indent="0">
              <a:lnSpc>
                <a:spcPct val="100000"/>
              </a:lnSpc>
              <a:buNone/>
              <a:defRPr>
                <a:gradFill>
                  <a:gsLst>
                    <a:gs pos="83000">
                      <a:schemeClr val="tx1"/>
                    </a:gs>
                    <a:gs pos="99000">
                      <a:schemeClr val="tx1"/>
                    </a:gs>
                  </a:gsLst>
                  <a:lin ang="5400000" scaled="1"/>
                </a:gradFill>
              </a:defRPr>
            </a:lvl5pPr>
          </a:lstStyle>
          <a:p>
            <a:pPr lvl="4"/>
            <a:r>
              <a:rPr lang="en-US"/>
              <a:t>Small caption: Segoe UI Bold 10/12</a:t>
            </a:r>
          </a:p>
          <a:p>
            <a:pPr lvl="1"/>
            <a:r>
              <a:rPr lang="en-US"/>
              <a:t>Small caption Segoe Regular 10/12</a:t>
            </a:r>
          </a:p>
        </p:txBody>
      </p:sp>
    </p:spTree>
    <p:extLst>
      <p:ext uri="{BB962C8B-B14F-4D97-AF65-F5344CB8AC3E}">
        <p14:creationId xmlns:p14="http://schemas.microsoft.com/office/powerpoint/2010/main" val="2327091085"/>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5" y="1922587"/>
            <a:ext cx="9384447" cy="603538"/>
          </a:xfrm>
        </p:spPr>
        <p:txBody>
          <a:bodyPr wrap="square" lIns="0" tIns="0" rIns="0" bIns="0">
            <a:spAutoFit/>
          </a:bodyPr>
          <a:lstStyle>
            <a:lvl1pPr marL="0" indent="0">
              <a:lnSpc>
                <a:spcPts val="2353"/>
              </a:lnSpc>
              <a:buNone/>
              <a:defRPr lang="en-US" sz="1961" kern="1200" spc="0" baseline="0" dirty="0">
                <a:gradFill>
                  <a:gsLst>
                    <a:gs pos="83000">
                      <a:schemeClr val="tx1"/>
                    </a:gs>
                    <a:gs pos="99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5"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49"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0" y="3151388"/>
            <a:ext cx="3618381" cy="2675220"/>
          </a:xfrm>
        </p:spPr>
        <p:txBody>
          <a:bodyPr lIns="0" tIns="0" rIns="0" bIns="0"/>
          <a:lstStyle>
            <a:lvl1pPr marL="0" indent="0">
              <a:lnSpc>
                <a:spcPts val="1765"/>
              </a:lnSpc>
              <a:spcBef>
                <a:spcPts val="0"/>
              </a:spcBef>
              <a:spcAft>
                <a:spcPts val="588"/>
              </a:spcAft>
              <a:buNone/>
              <a:defRPr sz="1372" b="0" spc="0" baseline="0">
                <a:solidFill>
                  <a:srgbClr val="008C72"/>
                </a:solidFill>
                <a:latin typeface="+mj-lt"/>
              </a:defRPr>
            </a:lvl1pPr>
            <a:lvl2pPr marL="280121" marR="0" indent="-280121" algn="l" defTabSz="914367" rtl="0" eaLnBrk="1" fontAlgn="auto" latinLnBrk="0" hangingPunct="1">
              <a:lnSpc>
                <a:spcPts val="1765"/>
              </a:lnSpc>
              <a:spcBef>
                <a:spcPts val="0"/>
              </a:spcBef>
              <a:spcAft>
                <a:spcPts val="588"/>
              </a:spcAft>
              <a:buClrTx/>
              <a:buSzPct val="90000"/>
              <a:buFont typeface="Arial" panose="020B0604020202020204" pitchFamily="34" charset="0"/>
              <a:buChar char="•"/>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lvl="0"/>
            <a:r>
              <a:rPr lang="en-US"/>
              <a:t>Paragraph title Segoe UI </a:t>
            </a:r>
            <a:r>
              <a:rPr lang="en-US" err="1"/>
              <a:t>Semibold</a:t>
            </a:r>
            <a:r>
              <a:rPr lang="en-US"/>
              <a:t> 14/18</a:t>
            </a:r>
          </a:p>
          <a:p>
            <a:pPr marL="280121" marR="0" lvl="1" indent="-280121" algn="l" defTabSz="914367" rtl="0" eaLnBrk="1" fontAlgn="auto" latinLnBrk="0" hangingPunct="1">
              <a:lnSpc>
                <a:spcPts val="1765"/>
              </a:lnSpc>
              <a:spcBef>
                <a:spcPts val="1176"/>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80121" marR="0" lvl="1" indent="-280121" algn="l" defTabSz="914367" rtl="0" eaLnBrk="1" fontAlgn="auto" latinLnBrk="0" hangingPunct="1">
              <a:lnSpc>
                <a:spcPts val="1765"/>
              </a:lnSpc>
              <a:spcBef>
                <a:spcPts val="1176"/>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Tree>
    <p:extLst>
      <p:ext uri="{BB962C8B-B14F-4D97-AF65-F5344CB8AC3E}">
        <p14:creationId xmlns:p14="http://schemas.microsoft.com/office/powerpoint/2010/main" val="3370077937"/>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5"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1" y="2363623"/>
            <a:ext cx="3618381" cy="2435151"/>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Tree>
    <p:extLst>
      <p:ext uri="{BB962C8B-B14F-4D97-AF65-F5344CB8AC3E}">
        <p14:creationId xmlns:p14="http://schemas.microsoft.com/office/powerpoint/2010/main" val="247174560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58" y="1599724"/>
            <a:ext cx="3609417" cy="3099393"/>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indent="0">
              <a:lnSpc>
                <a:spcPts val="1765"/>
              </a:lnSpc>
              <a:spcBef>
                <a:spcPts val="1176"/>
              </a:spcBef>
              <a:buNone/>
              <a:defRPr lang="en-US" sz="1372" b="0" kern="1200" spc="0" baseline="0" dirty="0">
                <a:gradFill>
                  <a:gsLst>
                    <a:gs pos="83000">
                      <a:schemeClr val="tx1"/>
                    </a:gs>
                    <a:gs pos="99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39" y="1599724"/>
            <a:ext cx="3609417" cy="3099393"/>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3" y="1599722"/>
            <a:ext cx="3609417" cy="3099394"/>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1" y="4927922"/>
            <a:ext cx="3618381" cy="1186064"/>
          </a:xfrm>
        </p:spPr>
        <p:txBody>
          <a:bodyPr lIns="0" tIns="0" rIns="0" bIns="0"/>
          <a:lstStyle>
            <a:lvl1pPr marL="0" indent="0">
              <a:lnSpc>
                <a:spcPts val="1765"/>
              </a:lnSpc>
              <a:spcBef>
                <a:spcPts val="1176"/>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err="1">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41672699"/>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5" y="2158886"/>
            <a:ext cx="1693247" cy="895855"/>
          </a:xfrm>
        </p:spPr>
        <p:txBody>
          <a:bodyPr>
            <a:noAutofit/>
          </a:bodyPr>
          <a:lstStyle>
            <a:lvl1pPr marL="0" indent="0">
              <a:buNone/>
              <a:defRPr sz="1961"/>
            </a:lvl1pPr>
          </a:lstStyle>
          <a:p>
            <a:pPr lvl="0"/>
            <a:r>
              <a:rPr lang="en-US"/>
              <a:t>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99000">
                      <a:schemeClr val="tx1"/>
                    </a:gs>
                  </a:gsLst>
                  <a:lin ang="5400000" scaled="1"/>
                </a:gra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5" y="3167818"/>
            <a:ext cx="1693247" cy="2778790"/>
          </a:xfrm>
        </p:spPr>
        <p:txBody>
          <a:bodyPr lIns="0" tIns="0" rIns="0" bIns="0"/>
          <a:lstStyle>
            <a:lvl1pPr marL="0" indent="0">
              <a:lnSpc>
                <a:spcPts val="1765"/>
              </a:lnSpc>
              <a:spcBef>
                <a:spcPts val="882"/>
              </a:spcBef>
              <a:buNone/>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2"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99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5"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8"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803460"/>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a:gradFill>
                  <a:gsLst>
                    <a:gs pos="83000">
                      <a:schemeClr val="tx2"/>
                    </a:gs>
                    <a:gs pos="99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lang="en-US" sz="1372" kern="1200" spc="0" baseline="0" dirty="0">
                <a:gradFill>
                  <a:gsLst>
                    <a:gs pos="83000">
                      <a:schemeClr val="tx1"/>
                    </a:gs>
                    <a:gs pos="99000">
                      <a:schemeClr val="tx1"/>
                    </a:gs>
                  </a:gsLst>
                  <a:lin ang="5400000" scaled="1"/>
                </a:gradFill>
                <a:latin typeface="+mn-lt"/>
                <a:ea typeface="+mn-ea"/>
                <a:cs typeface="+mn-cs"/>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marL="0" marR="0" lvl="1"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pPr>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6"/>
            <a:ext cx="1693247" cy="895855"/>
          </a:xfrm>
        </p:spPr>
        <p:txBody>
          <a:bodyPr>
            <a:noAutofit/>
          </a:bodyPr>
          <a:lstStyle>
            <a:lvl1pPr marL="0" indent="0">
              <a:buNone/>
              <a:defRPr sz="1961"/>
            </a:lvl1pPr>
          </a:lstStyle>
          <a:p>
            <a:pPr lvl="0"/>
            <a:r>
              <a:rPr lang="en-US"/>
              <a:t>Picture</a:t>
            </a:r>
          </a:p>
        </p:txBody>
      </p:sp>
      <p:sp>
        <p:nvSpPr>
          <p:cNvPr id="26" name="Content Placeholder 15"/>
          <p:cNvSpPr>
            <a:spLocks noGrp="1"/>
          </p:cNvSpPr>
          <p:nvPr>
            <p:ph sz="quarter" idx="27" hasCustomPrompt="1"/>
          </p:nvPr>
        </p:nvSpPr>
        <p:spPr>
          <a:xfrm>
            <a:off x="4300662" y="2158886"/>
            <a:ext cx="1693247" cy="895855"/>
          </a:xfrm>
        </p:spPr>
        <p:txBody>
          <a:bodyPr>
            <a:noAutofit/>
          </a:bodyPr>
          <a:lstStyle>
            <a:lvl1pPr marL="0" indent="0">
              <a:buNone/>
              <a:defRPr sz="1961"/>
            </a:lvl1pPr>
          </a:lstStyle>
          <a:p>
            <a:pPr lvl="0"/>
            <a:r>
              <a:rPr lang="en-US"/>
              <a:t>Picture</a:t>
            </a:r>
          </a:p>
        </p:txBody>
      </p:sp>
      <p:sp>
        <p:nvSpPr>
          <p:cNvPr id="27" name="Content Placeholder 15"/>
          <p:cNvSpPr>
            <a:spLocks noGrp="1"/>
          </p:cNvSpPr>
          <p:nvPr>
            <p:ph sz="quarter" idx="28" hasCustomPrompt="1"/>
          </p:nvPr>
        </p:nvSpPr>
        <p:spPr>
          <a:xfrm>
            <a:off x="6222995" y="2158886"/>
            <a:ext cx="1693247" cy="895855"/>
          </a:xfrm>
        </p:spPr>
        <p:txBody>
          <a:bodyPr>
            <a:noAutofit/>
          </a:bodyPr>
          <a:lstStyle>
            <a:lvl1pPr marL="0" indent="0">
              <a:buNone/>
              <a:defRPr sz="1961"/>
            </a:lvl1pPr>
          </a:lstStyle>
          <a:p>
            <a:pPr lvl="0"/>
            <a:r>
              <a:rPr lang="en-US"/>
              <a:t>Picture</a:t>
            </a:r>
          </a:p>
        </p:txBody>
      </p:sp>
      <p:sp>
        <p:nvSpPr>
          <p:cNvPr id="28" name="Content Placeholder 15"/>
          <p:cNvSpPr>
            <a:spLocks noGrp="1"/>
          </p:cNvSpPr>
          <p:nvPr>
            <p:ph sz="quarter" idx="29" hasCustomPrompt="1"/>
          </p:nvPr>
        </p:nvSpPr>
        <p:spPr>
          <a:xfrm>
            <a:off x="8145328" y="2158886"/>
            <a:ext cx="1693247" cy="895855"/>
          </a:xfrm>
        </p:spPr>
        <p:txBody>
          <a:bodyPr>
            <a:noAutofit/>
          </a:bodyPr>
          <a:lstStyle>
            <a:lvl1pPr marL="0" indent="0">
              <a:buNone/>
              <a:defRPr sz="1961"/>
            </a:lvl1pPr>
          </a:lstStyle>
          <a:p>
            <a:pPr lvl="0"/>
            <a:r>
              <a:rPr lang="en-US"/>
              <a:t>Picture</a:t>
            </a:r>
          </a:p>
        </p:txBody>
      </p:sp>
      <p:sp>
        <p:nvSpPr>
          <p:cNvPr id="29" name="Content Placeholder 15"/>
          <p:cNvSpPr>
            <a:spLocks noGrp="1"/>
          </p:cNvSpPr>
          <p:nvPr>
            <p:ph sz="quarter" idx="30" hasCustomPrompt="1"/>
          </p:nvPr>
        </p:nvSpPr>
        <p:spPr>
          <a:xfrm>
            <a:off x="10067660" y="2158886"/>
            <a:ext cx="1693247" cy="895855"/>
          </a:xfrm>
        </p:spPr>
        <p:txBody>
          <a:bodyPr>
            <a:noAutofit/>
          </a:bodyPr>
          <a:lstStyle>
            <a:lvl1pPr marL="0" indent="0">
              <a:buNone/>
              <a:defRPr sz="196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5"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1"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2"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3"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0" y="2025026"/>
            <a:ext cx="256787" cy="258381"/>
          </a:xfrm>
        </p:spPr>
        <p:txBody>
          <a:bodyPr tIns="0" bIns="0"/>
          <a:lstStyle>
            <a:lvl1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1pPr>
            <a:lvl2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2pPr>
            <a:lvl3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3pPr>
            <a:lvl4pPr marL="0" algn="l" defTabSz="914102" rtl="0" eaLnBrk="1" fontAlgn="base" latinLnBrk="0" hangingPunct="1">
              <a:lnSpc>
                <a:spcPts val="2353"/>
              </a:lnSpc>
              <a:spcBef>
                <a:spcPct val="0"/>
              </a:spcBef>
              <a:spcAft>
                <a:spcPct val="0"/>
              </a:spcAft>
              <a:defRPr lang="en-US" sz="980" kern="1200" dirty="0" smtClean="0">
                <a:solidFill>
                  <a:schemeClr val="tx1"/>
                </a:solidFill>
                <a:latin typeface="+mj-lt"/>
                <a:ea typeface="Segoe UI" pitchFamily="34" charset="0"/>
                <a:cs typeface="Segoe UI" pitchFamily="34" charset="0"/>
              </a:defRPr>
            </a:lvl4pPr>
            <a:lvl5pPr marL="0" algn="l" defTabSz="914102" rtl="0" eaLnBrk="1" fontAlgn="base" latinLnBrk="0" hangingPunct="1">
              <a:lnSpc>
                <a:spcPts val="2353"/>
              </a:lnSpc>
              <a:spcBef>
                <a:spcPct val="0"/>
              </a:spcBef>
              <a:spcAft>
                <a:spcPct val="0"/>
              </a:spcAft>
              <a:defRPr lang="en-US" sz="980" kern="1200" dirty="0">
                <a:solidFill>
                  <a:schemeClr val="tx1"/>
                </a:solidFill>
                <a:latin typeface="+mj-lt"/>
                <a:ea typeface="Segoe UI" pitchFamily="34" charset="0"/>
                <a:cs typeface="Segoe UI" pitchFamily="34" charset="0"/>
              </a:defRPr>
            </a:lvl5pPr>
          </a:lstStyle>
          <a:p>
            <a:pPr lvl="0"/>
            <a:r>
              <a:rPr lang="en-US"/>
              <a:t>6.</a:t>
            </a:r>
          </a:p>
        </p:txBody>
      </p:sp>
    </p:spTree>
    <p:extLst>
      <p:ext uri="{BB962C8B-B14F-4D97-AF65-F5344CB8AC3E}">
        <p14:creationId xmlns:p14="http://schemas.microsoft.com/office/powerpoint/2010/main" val="2273738496"/>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726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46969719"/>
      </p:ext>
    </p:extLst>
  </p:cSld>
  <p:clrMapOvr>
    <a:masterClrMapping/>
  </p:clrMapOvr>
  <p:transition>
    <p:fade/>
  </p:transition>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5_Title">
    <p:bg>
      <p:bgPr>
        <a:solidFill>
          <a:schemeClr val="accent3"/>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
        <p:nvSpPr>
          <p:cNvPr id="5" name="Content Placeholder 4">
            <a:extLst>
              <a:ext uri="{FF2B5EF4-FFF2-40B4-BE49-F238E27FC236}">
                <a16:creationId xmlns:a16="http://schemas.microsoft.com/office/drawing/2014/main" id="{4B982F17-5BB4-4EF5-8101-BCD4251B4BDA}"/>
              </a:ext>
            </a:extLst>
          </p:cNvPr>
          <p:cNvSpPr>
            <a:spLocks noGrp="1"/>
          </p:cNvSpPr>
          <p:nvPr>
            <p:ph sz="quarter" idx="10"/>
          </p:nvPr>
        </p:nvSpPr>
        <p:spPr>
          <a:xfrm>
            <a:off x="455995" y="1214081"/>
            <a:ext cx="11306469" cy="1569199"/>
          </a:xfrm>
        </p:spPr>
        <p:txBody>
          <a:bodyPr/>
          <a:lstStyle>
            <a:lvl1pPr>
              <a:defRPr>
                <a:gradFill>
                  <a:gsLst>
                    <a:gs pos="83000">
                      <a:schemeClr val="bg2"/>
                    </a:gs>
                    <a:gs pos="100000">
                      <a:schemeClr val="bg2"/>
                    </a:gs>
                  </a:gsLst>
                  <a:lin ang="5400000" scaled="1"/>
                </a:gradFill>
              </a:defRPr>
            </a:lvl1pPr>
            <a:lvl2pPr>
              <a:defRPr>
                <a:gradFill>
                  <a:gsLst>
                    <a:gs pos="83000">
                      <a:schemeClr val="bg2"/>
                    </a:gs>
                    <a:gs pos="100000">
                      <a:schemeClr val="bg2"/>
                    </a:gs>
                  </a:gsLst>
                  <a:lin ang="5400000" scaled="1"/>
                </a:gradFill>
              </a:defRPr>
            </a:lvl2pPr>
            <a:lvl3pPr>
              <a:defRPr>
                <a:gradFill>
                  <a:gsLst>
                    <a:gs pos="83000">
                      <a:schemeClr val="bg2"/>
                    </a:gs>
                    <a:gs pos="100000">
                      <a:schemeClr val="bg2"/>
                    </a:gs>
                  </a:gsLst>
                  <a:lin ang="5400000" scaled="1"/>
                </a:gradFill>
              </a:defRPr>
            </a:lvl3pPr>
            <a:lvl4pPr>
              <a:defRPr>
                <a:gradFill>
                  <a:gsLst>
                    <a:gs pos="83000">
                      <a:schemeClr val="bg2"/>
                    </a:gs>
                    <a:gs pos="100000">
                      <a:schemeClr val="bg2"/>
                    </a:gs>
                  </a:gsLst>
                  <a:lin ang="5400000" scaled="1"/>
                </a:gradFill>
              </a:defRPr>
            </a:lvl4pPr>
            <a:lvl5pPr>
              <a:defRPr>
                <a:gradFill>
                  <a:gsLst>
                    <a:gs pos="83000">
                      <a:schemeClr val="bg2"/>
                    </a:gs>
                    <a:gs pos="100000">
                      <a:schemeClr val="bg2"/>
                    </a:gs>
                  </a:gsLst>
                  <a:lin ang="5400000" scaled="1"/>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565012266"/>
      </p:ext>
    </p:extLst>
  </p:cSld>
  <p:clrMapOvr>
    <a:masterClrMapping/>
  </p:clrMapOvr>
  <p:transition>
    <p:fade/>
  </p:transition>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2_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tx1"/>
                    </a:gs>
                    <a:gs pos="99000">
                      <a:schemeClr val="tx1"/>
                    </a:gs>
                  </a:gsLst>
                  <a:lin ang="5400000" scaled="1"/>
                </a:gradFill>
              </a:defRPr>
            </a:lvl1pPr>
          </a:lstStyle>
          <a:p>
            <a:r>
              <a:rPr lang="en-US"/>
              <a:t>Title</a:t>
            </a:r>
          </a:p>
        </p:txBody>
      </p:sp>
    </p:spTree>
    <p:extLst>
      <p:ext uri="{BB962C8B-B14F-4D97-AF65-F5344CB8AC3E}">
        <p14:creationId xmlns:p14="http://schemas.microsoft.com/office/powerpoint/2010/main" val="3851242336"/>
      </p:ext>
    </p:extLst>
  </p:cSld>
  <p:clrMapOvr>
    <a:masterClrMapping/>
  </p:clrMapOvr>
  <p:transition>
    <p:fade/>
  </p:transition>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3_Title">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strike="noStrike">
                <a:gradFill>
                  <a:gsLst>
                    <a:gs pos="83000">
                      <a:schemeClr val="bg2"/>
                    </a:gs>
                    <a:gs pos="100000">
                      <a:schemeClr val="bg2"/>
                    </a:gs>
                  </a:gsLst>
                  <a:lin ang="5400000" scaled="1"/>
                </a:gradFill>
              </a:defRPr>
            </a:lvl1pPr>
          </a:lstStyle>
          <a:p>
            <a:r>
              <a:rPr lang="en-US"/>
              <a:t>Title</a:t>
            </a:r>
          </a:p>
        </p:txBody>
      </p:sp>
    </p:spTree>
    <p:extLst>
      <p:ext uri="{BB962C8B-B14F-4D97-AF65-F5344CB8AC3E}">
        <p14:creationId xmlns:p14="http://schemas.microsoft.com/office/powerpoint/2010/main" val="572378557"/>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Two Content">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B5CAE30-FD7A-43EE-BE90-146A4FE2053B}"/>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9" name="Footer Placeholder 4">
            <a:extLst>
              <a:ext uri="{FF2B5EF4-FFF2-40B4-BE49-F238E27FC236}">
                <a16:creationId xmlns:a16="http://schemas.microsoft.com/office/drawing/2014/main" id="{32C52F3D-1EC5-44B6-8B66-0CC0C96985F2}"/>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0" name="Slide Number Placeholder 5">
            <a:extLst>
              <a:ext uri="{FF2B5EF4-FFF2-40B4-BE49-F238E27FC236}">
                <a16:creationId xmlns:a16="http://schemas.microsoft.com/office/drawing/2014/main" id="{4B12BCD8-ADBE-44A0-B85A-7FB40F09226F}"/>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19" name="Text Placeholder 19">
            <a:extLst>
              <a:ext uri="{FF2B5EF4-FFF2-40B4-BE49-F238E27FC236}">
                <a16:creationId xmlns:a16="http://schemas.microsoft.com/office/drawing/2014/main" id="{BE32E793-83DB-46F4-A636-713100165312}"/>
              </a:ext>
            </a:extLst>
          </p:cNvPr>
          <p:cNvSpPr>
            <a:spLocks noGrp="1"/>
          </p:cNvSpPr>
          <p:nvPr>
            <p:ph type="body" sz="quarter" idx="13"/>
          </p:nvPr>
        </p:nvSpPr>
        <p:spPr>
          <a:xfrm>
            <a:off x="587868" y="3429000"/>
            <a:ext cx="5443827"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itle Placeholder 1">
            <a:extLst>
              <a:ext uri="{FF2B5EF4-FFF2-40B4-BE49-F238E27FC236}">
                <a16:creationId xmlns:a16="http://schemas.microsoft.com/office/drawing/2014/main" id="{2F70DC7D-6B5A-4300-92CB-0BBEE3E1C39A}"/>
              </a:ext>
            </a:extLst>
          </p:cNvPr>
          <p:cNvSpPr>
            <a:spLocks noGrp="1"/>
          </p:cNvSpPr>
          <p:nvPr>
            <p:ph type="title"/>
          </p:nvPr>
        </p:nvSpPr>
        <p:spPr>
          <a:xfrm>
            <a:off x="587868" y="2548440"/>
            <a:ext cx="5443433"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2" name="Text Placeholder 6">
            <a:extLst>
              <a:ext uri="{FF2B5EF4-FFF2-40B4-BE49-F238E27FC236}">
                <a16:creationId xmlns:a16="http://schemas.microsoft.com/office/drawing/2014/main" id="{101BAF34-2F67-4F93-9B3F-A59F57C833DF}"/>
              </a:ext>
            </a:extLst>
          </p:cNvPr>
          <p:cNvSpPr>
            <a:spLocks noGrp="1"/>
          </p:cNvSpPr>
          <p:nvPr>
            <p:ph type="body" sz="quarter" idx="15"/>
          </p:nvPr>
        </p:nvSpPr>
        <p:spPr>
          <a:xfrm>
            <a:off x="588963" y="1019175"/>
            <a:ext cx="5443127"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721240849"/>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Tree>
    <p:extLst>
      <p:ext uri="{BB962C8B-B14F-4D97-AF65-F5344CB8AC3E}">
        <p14:creationId xmlns:p14="http://schemas.microsoft.com/office/powerpoint/2010/main" val="4012326153"/>
      </p:ext>
    </p:extLst>
  </p:cSld>
  <p:clrMapOvr>
    <a:masterClrMapping/>
  </p:clrMapOvr>
  <p:transition>
    <p:fade/>
  </p:transition>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4_Title">
    <p:bg>
      <p:bgPr>
        <a:solidFill>
          <a:schemeClr val="accent3"/>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5396943"/>
      </p:ext>
    </p:extLst>
  </p:cSld>
  <p:clrMapOvr>
    <a:masterClrMapping/>
  </p:clrMapOvr>
  <p:transition>
    <p:fade/>
  </p:transition>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userDrawn="1">
  <p:cSld name="Section title photo">
    <p:bg>
      <p:bgPr>
        <a:solidFill>
          <a:schemeClr val="tx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83000">
                      <a:schemeClr val="accent5"/>
                    </a:gs>
                    <a:gs pos="99000">
                      <a:schemeClr val="accent5"/>
                    </a:gs>
                  </a:gsLst>
                  <a:lin ang="5400000" scaled="1"/>
                </a:gradFill>
                <a:effectLst/>
                <a:latin typeface="+mj-lt"/>
                <a:ea typeface="+mn-ea"/>
                <a:cs typeface="Segoe UI"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4227496293"/>
      </p:ext>
    </p:extLst>
  </p:cSld>
  <p:clrMapOvr>
    <a:masterClrMapping/>
  </p:clrMapOvr>
  <p:transition>
    <p:fade/>
  </p:transition>
</p:sldLayout>
</file>

<file path=ppt/slideLayouts/slideLayout173.xml><?xml version="1.0" encoding="utf-8"?>
<p:sldLayout xmlns:a="http://schemas.openxmlformats.org/drawingml/2006/main" xmlns:r="http://schemas.openxmlformats.org/officeDocument/2006/relationships" xmlns:p="http://schemas.openxmlformats.org/presentationml/2006/main" preserve="1" userDrawn="1">
  <p:cSld name="2_Section title photo">
    <p:bg>
      <p:bgPr>
        <a:solidFill>
          <a:schemeClr val="bg1"/>
        </a:solidFill>
        <a:effectLst/>
      </p:bgPr>
    </p:bg>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78"/>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cstate="screen">
              <a:extLst>
                <a:ext uri="{28A0092B-C50C-407E-A947-70E740481C1C}">
                  <a14:useLocalDpi xmlns:a14="http://schemas.microsoft.com/office/drawing/2010/main"/>
                </a:ext>
              </a:extLst>
            </a:blip>
            <a:srcRect/>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5" y="941692"/>
            <a:ext cx="4885203" cy="3260896"/>
          </a:xfrm>
          <a:noFill/>
        </p:spPr>
        <p:txBody>
          <a:bodyPr vert="horz" wrap="square" lIns="0" tIns="0" rIns="0" bIns="0" rtlCol="0" anchor="t" anchorCtr="0">
            <a:noAutofit/>
          </a:bodyPr>
          <a:lstStyle>
            <a:lvl1pPr algn="l" defTabSz="914367" rtl="0" eaLnBrk="1" latinLnBrk="0" hangingPunct="1">
              <a:lnSpc>
                <a:spcPct val="90000"/>
              </a:lnSpc>
              <a:spcBef>
                <a:spcPct val="0"/>
              </a:spcBef>
              <a:buNone/>
              <a:defRPr lang="en-US" sz="4705" b="0" kern="1200" cap="none" spc="-49" baseline="0" dirty="0">
                <a:ln w="3175">
                  <a:noFill/>
                </a:ln>
                <a:gradFill>
                  <a:gsLst>
                    <a:gs pos="83000">
                      <a:schemeClr val="tx1"/>
                    </a:gs>
                    <a:gs pos="99000">
                      <a:schemeClr val="tx1"/>
                    </a:gs>
                  </a:gsLst>
                  <a:lin ang="5400000" scaled="1"/>
                </a:gradFill>
                <a:effectLst/>
                <a:latin typeface="+mj-lt"/>
                <a:ea typeface="+mn-ea"/>
                <a:cs typeface="Segoe UI" pitchFamily="34" charset="0"/>
              </a:defRPr>
            </a:lvl1pPr>
          </a:lstStyle>
          <a:p>
            <a:pPr marL="0" lvl="0">
              <a:lnSpc>
                <a:spcPts val="5490"/>
              </a:lnSpc>
            </a:pPr>
            <a:r>
              <a:rPr lang="en-US"/>
              <a:t>Section title</a:t>
            </a:r>
          </a:p>
        </p:txBody>
      </p:sp>
    </p:spTree>
    <p:extLst>
      <p:ext uri="{BB962C8B-B14F-4D97-AF65-F5344CB8AC3E}">
        <p14:creationId xmlns:p14="http://schemas.microsoft.com/office/powerpoint/2010/main" val="3975424883"/>
      </p:ext>
    </p:extLst>
  </p:cSld>
  <p:clrMapOvr>
    <a:masterClrMapping/>
  </p:clrMapOvr>
  <p:transition>
    <p:fade/>
  </p:transition>
</p:sldLayout>
</file>

<file path=ppt/slideLayouts/slideLayout174.xml><?xml version="1.0" encoding="utf-8"?>
<p:sldLayout xmlns:a="http://schemas.openxmlformats.org/drawingml/2006/main" xmlns:r="http://schemas.openxmlformats.org/officeDocument/2006/relationships" xmlns:p="http://schemas.openxmlformats.org/presentationml/2006/main" preserve="1">
  <p:cSld name="Section title 2">
    <p:bg>
      <p:bgPr>
        <a:solidFill>
          <a:schemeClr val="accent1"/>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bg1"/>
                    </a:gs>
                    <a:gs pos="99000">
                      <a:schemeClr val="bg1"/>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274591396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5.xml><?xml version="1.0" encoding="utf-8"?>
<p:sldLayout xmlns:a="http://schemas.openxmlformats.org/drawingml/2006/main" xmlns:r="http://schemas.openxmlformats.org/officeDocument/2006/relationships" xmlns:p="http://schemas.openxmlformats.org/presentationml/2006/main" preserve="1" userDrawn="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4" y="941692"/>
            <a:ext cx="7454643" cy="3558191"/>
          </a:xfrm>
          <a:noFill/>
        </p:spPr>
        <p:txBody>
          <a:bodyPr vert="horz" wrap="square" lIns="0" tIns="0" rIns="0" bIns="0" rtlCol="0" anchor="t" anchorCtr="0">
            <a:noAutofit/>
          </a:bodyPr>
          <a:lstStyle>
            <a:lvl1pPr>
              <a:defRPr lang="en-US" sz="4705" spc="-49" baseline="0" dirty="0">
                <a:gradFill>
                  <a:gsLst>
                    <a:gs pos="83000">
                      <a:schemeClr val="accent5"/>
                    </a:gs>
                    <a:gs pos="99000">
                      <a:schemeClr val="accent5"/>
                    </a:gs>
                  </a:gsLst>
                  <a:lin ang="5400000" scaled="1"/>
                </a:gradFill>
              </a:defRPr>
            </a:lvl1pPr>
          </a:lstStyle>
          <a:p>
            <a:pPr marL="0" lvl="0">
              <a:lnSpc>
                <a:spcPts val="5490"/>
              </a:lnSpc>
            </a:pPr>
            <a:r>
              <a:rPr lang="en-US"/>
              <a:t>Section title</a:t>
            </a:r>
          </a:p>
        </p:txBody>
      </p:sp>
    </p:spTree>
    <p:extLst>
      <p:ext uri="{BB962C8B-B14F-4D97-AF65-F5344CB8AC3E}">
        <p14:creationId xmlns:p14="http://schemas.microsoft.com/office/powerpoint/2010/main" val="322627193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176.xml><?xml version="1.0" encoding="utf-8"?>
<p:sldLayout xmlns:a="http://schemas.openxmlformats.org/drawingml/2006/main" xmlns:r="http://schemas.openxmlformats.org/officeDocument/2006/relationships" xmlns:p="http://schemas.openxmlformats.org/presentationml/2006/main" preserve="1" userDrawn="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10" name="Rectangle 9">
            <a:extLst>
              <a:ext uri="{FF2B5EF4-FFF2-40B4-BE49-F238E27FC236}">
                <a16:creationId xmlns:a16="http://schemas.microsoft.com/office/drawing/2014/main" id="{E5487179-C4F3-4076-A299-902C1B69227C}"/>
              </a:ext>
            </a:extLst>
          </p:cNvPr>
          <p:cNvSpPr/>
          <p:nvPr userDrawn="1"/>
        </p:nvSpPr>
        <p:spPr bwMode="auto">
          <a:xfrm>
            <a:off x="6229840" y="0"/>
            <a:ext cx="5962159" cy="6858000"/>
          </a:xfrm>
          <a:prstGeom prst="rect">
            <a:avLst/>
          </a:prstGeom>
          <a:gradFill flip="none" rotWithShape="1">
            <a:gsLst>
              <a:gs pos="0">
                <a:srgbClr val="000000">
                  <a:alpha val="0"/>
                </a:srgbClr>
              </a:gs>
              <a:gs pos="69000">
                <a:srgbClr val="000000">
                  <a:alpha val="43000"/>
                </a:srgbClr>
              </a:gs>
            </a:gsLst>
            <a:lin ang="108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85" tIns="143428" rIns="179285" bIns="143428" numCol="1" spcCol="0" rtlCol="0" fromWordArt="0" anchor="t" anchorCtr="0" forceAA="0" compatLnSpc="1">
            <a:prstTxWarp prst="textNoShape">
              <a:avLst/>
            </a:prstTxWarp>
            <a:noAutofit/>
          </a:bodyPr>
          <a:lstStyle/>
          <a:p>
            <a:pPr marL="0" marR="0" lvl="0" indent="0" algn="l" defTabSz="914102" rtl="0" eaLnBrk="1" fontAlgn="base" latinLnBrk="0" hangingPunct="1">
              <a:lnSpc>
                <a:spcPct val="100000"/>
              </a:lnSpc>
              <a:spcBef>
                <a:spcPct val="0"/>
              </a:spcBef>
              <a:spcAft>
                <a:spcPct val="0"/>
              </a:spcAft>
              <a:buClrTx/>
              <a:buSzTx/>
              <a:buFontTx/>
              <a:buNone/>
              <a:tabLst/>
              <a:defRPr/>
            </a:pPr>
            <a:endParaRPr kumimoji="0" lang="en-US" sz="1961"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tx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tx1"/>
                    </a:gs>
                    <a:gs pos="100000">
                      <a:schemeClr val="tx1"/>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Tree>
    <p:extLst>
      <p:ext uri="{BB962C8B-B14F-4D97-AF65-F5344CB8AC3E}">
        <p14:creationId xmlns:p14="http://schemas.microsoft.com/office/powerpoint/2010/main" val="1423862777"/>
      </p:ext>
    </p:extLst>
  </p:cSld>
  <p:clrMapOvr>
    <a:masterClrMapping/>
  </p:clrMapOvr>
  <p:transition>
    <p:fade/>
  </p:transition>
</p:sldLayout>
</file>

<file path=ppt/slideLayouts/slideLayout177.xml><?xml version="1.0" encoding="utf-8"?>
<p:sldLayout xmlns:a="http://schemas.openxmlformats.org/drawingml/2006/main" xmlns:r="http://schemas.openxmlformats.org/officeDocument/2006/relationships" xmlns:p="http://schemas.openxmlformats.org/presentationml/2006/main" preserve="1" userDrawn="1">
  <p:cSld name="1_Photo layout 1">
    <p:bg>
      <p:bgPr>
        <a:solidFill>
          <a:schemeClr val="tx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cstate="screen">
              <a:extLst>
                <a:ext uri="{28A0092B-C50C-407E-A947-70E740481C1C}">
                  <a14:useLocalDpi xmlns:a14="http://schemas.microsoft.com/office/drawing/2010/main"/>
                </a:ext>
              </a:extLst>
            </a:blip>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5541959" cy="403137"/>
          </a:xfrm>
        </p:spPr>
        <p:txBody>
          <a:bodyPr wrap="square" lIns="0" tIns="0" rIns="0" bIns="0">
            <a:spAutoFit/>
          </a:bodyPr>
          <a:lstStyle>
            <a:lvl1pPr>
              <a:lnSpc>
                <a:spcPts val="3137"/>
              </a:lnSpc>
              <a:defRPr sz="2745" baseline="0">
                <a:gradFill>
                  <a:gsLst>
                    <a:gs pos="83000">
                      <a:schemeClr val="bg1"/>
                    </a:gs>
                    <a:gs pos="100000">
                      <a:schemeClr val="tx1"/>
                    </a:gs>
                  </a:gsLst>
                  <a:lin ang="5400000" scaled="1"/>
                </a:gra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3"/>
            <a:ext cx="4822952" cy="2648904"/>
          </a:xfrm>
        </p:spPr>
        <p:txBody>
          <a:bodyPr lIns="0" tIns="0" rIns="0" bIns="0"/>
          <a:lstStyle>
            <a:lvl1pPr marL="0" indent="0">
              <a:lnSpc>
                <a:spcPts val="1765"/>
              </a:lnSpc>
              <a:spcBef>
                <a:spcPts val="1176"/>
              </a:spcBef>
              <a:buNone/>
              <a:defRPr lang="en-US" sz="1372" b="0" kern="1200" spc="0" baseline="0" dirty="0">
                <a:solidFill>
                  <a:schemeClr val="accent5"/>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2"/>
                    </a:gs>
                  </a:gsLst>
                  <a:lin ang="5400000" scaled="1"/>
                </a:gradFill>
              </a:defRPr>
            </a:lvl2pPr>
            <a:lvl3pPr marL="448193" indent="0">
              <a:buNone/>
              <a:defRPr/>
            </a:lvl3pPr>
            <a:lvl4pPr marL="672290" indent="0">
              <a:buNone/>
              <a:defRPr/>
            </a:lvl4pPr>
            <a:lvl5pPr marL="896386"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5" y="1922587"/>
            <a:ext cx="4822951" cy="287771"/>
          </a:xfrm>
        </p:spPr>
        <p:txBody>
          <a:bodyPr wrap="square" lIns="0" tIns="0" rIns="0" bIns="0">
            <a:spAutoFit/>
          </a:bodyPr>
          <a:lstStyle>
            <a:lvl1pPr marL="0" indent="0">
              <a:lnSpc>
                <a:spcPts val="2353"/>
              </a:lnSpc>
              <a:buNone/>
              <a:defRPr lang="en-US" sz="1961" kern="1200" spc="0" baseline="0" dirty="0">
                <a:gradFill>
                  <a:gsLst>
                    <a:gs pos="83000">
                      <a:schemeClr val="bg1"/>
                    </a:gs>
                    <a:gs pos="100000">
                      <a:schemeClr val="bg2"/>
                    </a:gs>
                  </a:gsLst>
                  <a:lin ang="5400000" scaled="1"/>
                </a:gradFill>
                <a:latin typeface="+mn-lt"/>
                <a:ea typeface="+mn-ea"/>
                <a:cs typeface="+mn-cs"/>
              </a:defRPr>
            </a:lvl1pPr>
            <a:lvl2pPr marL="224097" indent="0">
              <a:buNone/>
              <a:defRPr/>
            </a:lvl2pPr>
            <a:lvl3pPr marL="448193" indent="0">
              <a:buNone/>
              <a:defRPr/>
            </a:lvl3pPr>
            <a:lvl4pPr marL="672290" indent="0">
              <a:buNone/>
              <a:defRPr/>
            </a:lvl4pPr>
            <a:lvl5pPr marL="896386" indent="0">
              <a:buNone/>
              <a:defRPr/>
            </a:lvl5pPr>
          </a:lstStyle>
          <a:p>
            <a:pPr lvl="0"/>
            <a:r>
              <a:rPr lang="en-US"/>
              <a:t>Subhead Segoe UI Regular 20/24. </a:t>
            </a:r>
          </a:p>
        </p:txBody>
      </p:sp>
    </p:spTree>
    <p:extLst>
      <p:ext uri="{BB962C8B-B14F-4D97-AF65-F5344CB8AC3E}">
        <p14:creationId xmlns:p14="http://schemas.microsoft.com/office/powerpoint/2010/main" val="2709873586"/>
      </p:ext>
    </p:extLst>
  </p:cSld>
  <p:clrMapOvr>
    <a:masterClrMapping/>
  </p:clrMapOvr>
  <p:transition>
    <p:fade/>
  </p:transition>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userDrawn="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tx2"/>
                    </a:gs>
                    <a:gs pos="100000">
                      <a:schemeClr val="tx2"/>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tx2"/>
                    </a:gs>
                    <a:gs pos="100000">
                      <a:schemeClr val="tx2"/>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tx1"/>
                    </a:gs>
                    <a:gs pos="100000">
                      <a:schemeClr val="tx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478166288"/>
      </p:ext>
    </p:extLst>
  </p:cSld>
  <p:clrMapOvr>
    <a:masterClrMapping/>
  </p:clrMapOvr>
  <p:transition>
    <p:fade/>
  </p:transition>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userDrawn="1">
  <p:cSld name="1_Photo layout 2">
    <p:bg>
      <p:bgPr>
        <a:solidFill>
          <a:schemeClr val="accent3"/>
        </a:solidFill>
        <a:effectLst/>
      </p:bgPr>
    </p:bg>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5" y="2158885"/>
            <a:ext cx="3618381" cy="2540231"/>
          </a:xfrm>
          <a:blipFill>
            <a:blip r:embed="rId2"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1" y="2158885"/>
            <a:ext cx="3607487" cy="2540231"/>
          </a:xfrm>
          <a:blipFill>
            <a:blip r:embed="rId3"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5"/>
            <a:ext cx="3623050" cy="2540231"/>
          </a:xfrm>
          <a:blipFill>
            <a:blip r:embed="rId4" cstate="screen">
              <a:extLst>
                <a:ext uri="{28A0092B-C50C-407E-A947-70E740481C1C}">
                  <a14:useLocalDpi xmlns:a14="http://schemas.microsoft.com/office/drawing/2010/main"/>
                </a:ext>
              </a:extLst>
            </a:blip>
            <a:stretch>
              <a:fillRect/>
            </a:stretch>
          </a:blipFill>
        </p:spPr>
        <p:txBody>
          <a:bodyPr anchor="ctr" anchorCtr="0">
            <a:noAutofit/>
          </a:bodyPr>
          <a:lstStyle>
            <a:lvl1pPr marL="0" indent="0" algn="ctr">
              <a:buNone/>
              <a:defRPr sz="196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bg1"/>
                    </a:gs>
                    <a:gs pos="100000">
                      <a:schemeClr val="bg1"/>
                    </a:gs>
                  </a:gsLst>
                  <a:lin ang="5400000" scaled="1"/>
                </a:gradFill>
              </a:defRPr>
            </a:lvl1pPr>
          </a:lstStyle>
          <a:p>
            <a:r>
              <a:rPr lang="en-US"/>
              <a:t>Photo layout 2</a:t>
            </a:r>
          </a:p>
        </p:txBody>
      </p:sp>
      <p:sp>
        <p:nvSpPr>
          <p:cNvPr id="5" name="Text Placeholder 4"/>
          <p:cNvSpPr>
            <a:spLocks noGrp="1"/>
          </p:cNvSpPr>
          <p:nvPr>
            <p:ph type="body" sz="quarter" idx="11" hasCustomPrompt="1"/>
          </p:nvPr>
        </p:nvSpPr>
        <p:spPr>
          <a:xfrm>
            <a:off x="455995"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lang="en-US" sz="1372" b="0" kern="1200" spc="0" baseline="0" dirty="0" smtClean="0">
                <a:gradFill>
                  <a:gsLst>
                    <a:gs pos="83000">
                      <a:schemeClr val="bg1"/>
                    </a:gs>
                    <a:gs pos="100000">
                      <a:schemeClr val="bg1"/>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39"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bg1"/>
                    </a:gs>
                    <a:gs pos="100000">
                      <a:schemeClr val="bg1"/>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3" y="4927922"/>
            <a:ext cx="3618381" cy="1186064"/>
          </a:xfrm>
        </p:spPr>
        <p:txBody>
          <a:bodyPr lIns="0" tIns="0" rIns="0" bIns="0"/>
          <a:lstStyle>
            <a:lvl1pPr marL="0" marR="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defRPr sz="1372">
                <a:gradFill>
                  <a:gsLst>
                    <a:gs pos="83000">
                      <a:schemeClr val="bg1"/>
                    </a:gs>
                    <a:gs pos="100000">
                      <a:schemeClr val="bg1"/>
                    </a:gs>
                  </a:gsLst>
                  <a:lin ang="5400000" scaled="1"/>
                </a:gradFill>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1"/>
                    </a:gs>
                    <a:gs pos="100000">
                      <a:schemeClr val="bg1"/>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est,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Tree>
    <p:extLst>
      <p:ext uri="{BB962C8B-B14F-4D97-AF65-F5344CB8AC3E}">
        <p14:creationId xmlns:p14="http://schemas.microsoft.com/office/powerpoint/2010/main" val="3505179075"/>
      </p:ext>
    </p:extLst>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5183A94A-049B-48C2-8424-D56AE706C428}"/>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3" name="Text Placeholder 2">
            <a:extLst>
              <a:ext uri="{FF2B5EF4-FFF2-40B4-BE49-F238E27FC236}">
                <a16:creationId xmlns:a16="http://schemas.microsoft.com/office/drawing/2014/main" id="{DFD2EE62-CA9F-42D6-962B-ADC61955DA27}"/>
              </a:ext>
            </a:extLst>
          </p:cNvPr>
          <p:cNvSpPr>
            <a:spLocks noGrp="1"/>
          </p:cNvSpPr>
          <p:nvPr>
            <p:ph type="body" idx="1"/>
          </p:nvPr>
        </p:nvSpPr>
        <p:spPr>
          <a:xfrm>
            <a:off x="839788" y="1681163"/>
            <a:ext cx="5157787" cy="823912"/>
          </a:xfrm>
        </p:spPr>
        <p:txBody>
          <a:bodyPr anchor="b"/>
          <a:lstStyle>
            <a:lvl1pPr marL="0" indent="0">
              <a:buNone/>
              <a:defRPr sz="2400" b="1">
                <a:solidFill>
                  <a:schemeClr val="tx1">
                    <a:lumMod val="65000"/>
                    <a:lumOff val="35000"/>
                  </a:schemeClr>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E0A4E28-D45E-424A-9894-618B5378BC75}"/>
              </a:ext>
            </a:extLst>
          </p:cNvPr>
          <p:cNvSpPr>
            <a:spLocks noGrp="1"/>
          </p:cNvSpPr>
          <p:nvPr>
            <p:ph sz="half" idx="2"/>
          </p:nvPr>
        </p:nvSpPr>
        <p:spPr>
          <a:xfrm>
            <a:off x="839788" y="2505075"/>
            <a:ext cx="5157787" cy="3684588"/>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80E85DE8-57A4-442D-882D-12C924757A68}"/>
              </a:ext>
            </a:extLst>
          </p:cNvPr>
          <p:cNvSpPr>
            <a:spLocks noGrp="1"/>
          </p:cNvSpPr>
          <p:nvPr>
            <p:ph type="body" sz="quarter" idx="3"/>
          </p:nvPr>
        </p:nvSpPr>
        <p:spPr>
          <a:xfrm>
            <a:off x="6172200" y="1681163"/>
            <a:ext cx="5183188" cy="823912"/>
          </a:xfrm>
        </p:spPr>
        <p:txBody>
          <a:bodyPr anchor="b"/>
          <a:lstStyle>
            <a:lvl1pPr marL="0" indent="0">
              <a:buNone/>
              <a:defRPr sz="2400" b="1">
                <a:solidFill>
                  <a:schemeClr val="tx1">
                    <a:lumMod val="65000"/>
                    <a:lumOff val="35000"/>
                  </a:schemeClr>
                </a:solidFill>
                <a:latin typeface="Segoe UI" panose="020B0502040204020203" pitchFamily="34" charset="0"/>
                <a:cs typeface="Segoe UI" panose="020B0502040204020203" pitchFamily="34" charset="0"/>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40A45CB-BBA5-4AE7-B0E8-E9A527D58994}"/>
              </a:ext>
            </a:extLst>
          </p:cNvPr>
          <p:cNvSpPr>
            <a:spLocks noGrp="1"/>
          </p:cNvSpPr>
          <p:nvPr>
            <p:ph sz="quarter" idx="4"/>
          </p:nvPr>
        </p:nvSpPr>
        <p:spPr>
          <a:xfrm>
            <a:off x="6172200" y="2505075"/>
            <a:ext cx="5183188" cy="3684588"/>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Footer Placeholder 4">
            <a:extLst>
              <a:ext uri="{FF2B5EF4-FFF2-40B4-BE49-F238E27FC236}">
                <a16:creationId xmlns:a16="http://schemas.microsoft.com/office/drawing/2014/main" id="{1F692DA5-86E8-40CF-9707-479DA682D800}"/>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3" name="Slide Number Placeholder 5">
            <a:extLst>
              <a:ext uri="{FF2B5EF4-FFF2-40B4-BE49-F238E27FC236}">
                <a16:creationId xmlns:a16="http://schemas.microsoft.com/office/drawing/2014/main" id="{9A7EBC7D-049D-4F77-97A6-AA3272DCB32A}"/>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16" name="Title Placeholder 1">
            <a:extLst>
              <a:ext uri="{FF2B5EF4-FFF2-40B4-BE49-F238E27FC236}">
                <a16:creationId xmlns:a16="http://schemas.microsoft.com/office/drawing/2014/main" id="{CD8BD527-FB99-4FFD-B009-519C971BDDB0}"/>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7" name="Text Placeholder 6">
            <a:extLst>
              <a:ext uri="{FF2B5EF4-FFF2-40B4-BE49-F238E27FC236}">
                <a16:creationId xmlns:a16="http://schemas.microsoft.com/office/drawing/2014/main" id="{AF5610DE-EF9D-4D75-B3B0-D4658524B9CD}"/>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2450645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userDrawn="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Device layout 1: one column</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gradFill>
                  <a:gsLst>
                    <a:gs pos="8300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8300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618825805"/>
      </p:ext>
    </p:extLst>
  </p:cSld>
  <p:clrMapOvr>
    <a:masterClrMapping/>
  </p:clrMapOvr>
  <p:transition>
    <p:fade/>
  </p:transition>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userDrawn="1">
  <p:cSld name="1_Device layout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Multiple screenshots</a:t>
            </a:r>
          </a:p>
        </p:txBody>
      </p:sp>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buNone/>
              <a:defRPr sz="1961" b="0" i="0">
                <a:gradFill>
                  <a:gsLst>
                    <a:gs pos="83000">
                      <a:schemeClr val="tx1"/>
                    </a:gs>
                    <a:gs pos="100000">
                      <a:schemeClr val="tx1"/>
                    </a:gs>
                  </a:gsLst>
                  <a:lin ang="5400000" scaled="1"/>
                </a:gra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5" y="2707597"/>
            <a:ext cx="4758210" cy="2521331"/>
          </a:xfrm>
        </p:spPr>
        <p:txBody>
          <a:bodyPr lIns="0" tIns="0" rIns="0" bIns="0"/>
          <a:lstStyle>
            <a:lvl1pPr marL="280121" indent="-280121">
              <a:lnSpc>
                <a:spcPts val="1765"/>
              </a:lnSpc>
              <a:spcBef>
                <a:spcPts val="0"/>
              </a:spcBef>
              <a:buFont typeface="Arial" panose="020B0604020202020204" pitchFamily="34" charset="0"/>
              <a:buChar char="•"/>
              <a:defRPr sz="1372" b="0" i="0" spc="0">
                <a:gradFill>
                  <a:gsLst>
                    <a:gs pos="83000">
                      <a:schemeClr val="tx1"/>
                    </a:gs>
                    <a:gs pos="100000">
                      <a:schemeClr val="tx1"/>
                    </a:gs>
                  </a:gsLst>
                  <a:lin ang="5400000" scaled="1"/>
                </a:gradFill>
                <a:latin typeface="+mn-lt"/>
              </a:defRPr>
            </a:lvl1pPr>
            <a:lvl2pPr marL="0" indent="0">
              <a:lnSpc>
                <a:spcPts val="1765"/>
              </a:lnSpc>
              <a:spcBef>
                <a:spcPts val="0"/>
              </a:spcBef>
              <a:buNone/>
              <a:defRPr sz="1372">
                <a:solidFill>
                  <a:schemeClr val="tx1"/>
                </a:solidFill>
              </a:defRPr>
            </a:lvl2pPr>
            <a:lvl3pPr marL="448193" indent="0">
              <a:buNone/>
              <a:defRPr/>
            </a:lvl3pPr>
            <a:lvl4pPr marL="672290" indent="0">
              <a:buNone/>
              <a:defRPr/>
            </a:lvl4pPr>
            <a:lvl5pPr marL="896386"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7004253" y="1571719"/>
            <a:ext cx="4758210" cy="2316280"/>
          </a:xfr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b="0" i="0" u="none" strike="noStrike" cap="none" spc="0" normalizeH="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pPr lvl="0" defTabSz="914102" fontAlgn="base">
              <a:spcBef>
                <a:spcPct val="0"/>
              </a:spcBef>
              <a:spcAft>
                <a:spcPct val="0"/>
              </a:spcAft>
              <a:buSzTx/>
              <a:buFontTx/>
            </a:pPr>
            <a:r>
              <a:rPr lang="en-US"/>
              <a:t>Click icon to add picture</a:t>
            </a:r>
          </a:p>
        </p:txBody>
      </p:sp>
      <p:sp>
        <p:nvSpPr>
          <p:cNvPr id="8" name="Picture Placeholder 11">
            <a:extLst>
              <a:ext uri="{FF2B5EF4-FFF2-40B4-BE49-F238E27FC236}">
                <a16:creationId xmlns:a16="http://schemas.microsoft.com/office/drawing/2014/main" id="{1B26DED9-88C3-4EA5-A785-532FDCBC8A9C}"/>
              </a:ext>
            </a:extLst>
          </p:cNvPr>
          <p:cNvSpPr>
            <a:spLocks noGrp="1"/>
          </p:cNvSpPr>
          <p:nvPr>
            <p:ph type="pic" sz="quarter" idx="13"/>
          </p:nvPr>
        </p:nvSpPr>
        <p:spPr>
          <a:xfrm>
            <a:off x="7004253" y="4052179"/>
            <a:ext cx="4758210" cy="2316280"/>
          </a:xfrm>
          <a:blipFill>
            <a:blip r:embed="rId2" cstate="screen">
              <a:extLst>
                <a:ext uri="{28A0092B-C50C-407E-A947-70E740481C1C}">
                  <a14:useLocalDpi xmlns:a14="http://schemas.microsoft.com/office/drawing/2010/main"/>
                </a:ext>
              </a:extLst>
            </a:blip>
            <a:srcRect/>
            <a:stretch>
              <a:fillRect/>
            </a:stretch>
          </a:blipFill>
          <a:ln w="10795" cap="flat" cmpd="sng" algn="ctr">
            <a:noFill/>
            <a:prstDash val="solid"/>
          </a:ln>
          <a:effectLst>
            <a:outerShdw blurRad="190500" dist="38100" dir="2700000" algn="tl" rotWithShape="0">
              <a:prstClr val="black">
                <a:alpha val="25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lvl1pPr>
              <a:defRPr kumimoji="0" lang="en-US" b="0" i="0" u="none" strike="noStrike" cap="none" spc="0" normalizeH="0" dirty="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defRPr>
            </a:lvl1pPr>
          </a:lstStyle>
          <a:p>
            <a:pPr lvl="0" defTabSz="914102" fontAlgn="base">
              <a:spcBef>
                <a:spcPct val="0"/>
              </a:spcBef>
              <a:spcAft>
                <a:spcPct val="0"/>
              </a:spcAft>
              <a:buSzTx/>
              <a:buFontTx/>
            </a:pPr>
            <a:r>
              <a:rPr lang="en-US"/>
              <a:t>Click icon to add picture</a:t>
            </a:r>
          </a:p>
        </p:txBody>
      </p:sp>
    </p:spTree>
    <p:extLst>
      <p:ext uri="{BB962C8B-B14F-4D97-AF65-F5344CB8AC3E}">
        <p14:creationId xmlns:p14="http://schemas.microsoft.com/office/powerpoint/2010/main" val="4176552984"/>
      </p:ext>
    </p:extLst>
  </p:cSld>
  <p:clrMapOvr>
    <a:masterClrMapping/>
  </p:clrMapOvr>
  <p:transition>
    <p:fade/>
  </p:transition>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userDrawn="1">
  <p:cSld name="Device layout 2">
    <p:bg>
      <p:bgPr>
        <a:solidFill>
          <a:schemeClr val="accent3"/>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4444774" y="418150"/>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59" y="3421009"/>
            <a:ext cx="5834041" cy="54675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2" y="2000738"/>
            <a:ext cx="1693247" cy="3034292"/>
          </a:xfrm>
        </p:spPr>
        <p:txBody>
          <a:bodyPr lIns="0" tIns="0" rIns="0" bIns="0"/>
          <a:lstStyle>
            <a:lvl1pPr marL="0" indent="0">
              <a:lnSpc>
                <a:spcPts val="1765"/>
              </a:lnSpc>
              <a:spcBef>
                <a:spcPts val="882"/>
              </a:spcBef>
              <a:buNone/>
              <a:defRPr lang="en-US" sz="1372" b="0" kern="1200" spc="0" baseline="0" dirty="0">
                <a:gradFill>
                  <a:gsLst>
                    <a:gs pos="83000">
                      <a:schemeClr val="accent5"/>
                    </a:gs>
                    <a:gs pos="100000">
                      <a:schemeClr val="accent5"/>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2"/>
                    </a:gs>
                    <a:gs pos="100000">
                      <a:schemeClr val="bg2"/>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8" y="2000738"/>
            <a:ext cx="1693247" cy="3034292"/>
          </a:xfrm>
        </p:spPr>
        <p:txBody>
          <a:bodyPr lIns="0" tIns="0" rIns="0" bIns="0"/>
          <a:lstStyle>
            <a:lvl1pPr marL="0" indent="0">
              <a:lnSpc>
                <a:spcPts val="1765"/>
              </a:lnSpc>
              <a:spcBef>
                <a:spcPts val="882"/>
              </a:spcBef>
              <a:buNone/>
              <a:defRPr lang="en-US" sz="1372" b="0" kern="1200" spc="0" baseline="0" dirty="0">
                <a:gradFill>
                  <a:gsLst>
                    <a:gs pos="83000">
                      <a:schemeClr val="accent5"/>
                    </a:gs>
                    <a:gs pos="100000">
                      <a:schemeClr val="accent5"/>
                    </a:gs>
                  </a:gsLst>
                  <a:lin ang="5400000" scaled="1"/>
                </a:gra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gradFill>
                  <a:gsLst>
                    <a:gs pos="83000">
                      <a:schemeClr val="bg2"/>
                    </a:gs>
                    <a:gs pos="100000">
                      <a:schemeClr val="bg2"/>
                    </a:gs>
                  </a:gsLst>
                  <a:lin ang="5400000" scaled="1"/>
                </a:gra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4000">
                      <a:schemeClr val="bg2"/>
                    </a:gs>
                    <a:gs pos="100000">
                      <a:schemeClr val="bg2"/>
                    </a:gs>
                  </a:gsLst>
                  <a:lin ang="5400000" scaled="1"/>
                </a:gradFill>
              </a:defRPr>
            </a:lvl1pPr>
          </a:lstStyle>
          <a:p>
            <a:r>
              <a:rPr lang="en-US"/>
              <a:t>Device layout 2: two columns</a:t>
            </a:r>
          </a:p>
        </p:txBody>
      </p:sp>
    </p:spTree>
    <p:extLst>
      <p:ext uri="{BB962C8B-B14F-4D97-AF65-F5344CB8AC3E}">
        <p14:creationId xmlns:p14="http://schemas.microsoft.com/office/powerpoint/2010/main" val="3423870585"/>
      </p:ext>
    </p:extLst>
  </p:cSld>
  <p:clrMapOvr>
    <a:masterClrMapping/>
  </p:clrMapOvr>
  <p:transition>
    <p:fade/>
  </p:transition>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userDrawn="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gn="l" defTabSz="914367" rtl="0" eaLnBrk="1" latinLnBrk="0" hangingPunct="1">
              <a:lnSpc>
                <a:spcPts val="3137"/>
              </a:lnSpc>
              <a:spcBef>
                <a:spcPct val="0"/>
              </a:spcBef>
              <a:buNone/>
              <a:defRPr lang="en-US" sz="2745" b="0" kern="1200" cap="none" spc="-49" baseline="0" dirty="0">
                <a:ln w="3175">
                  <a:noFill/>
                </a:ln>
                <a:gradFill>
                  <a:gsLst>
                    <a:gs pos="83000">
                      <a:schemeClr val="tx1"/>
                    </a:gs>
                    <a:gs pos="100000">
                      <a:schemeClr val="tx1"/>
                    </a:gs>
                  </a:gsLst>
                  <a:lin ang="5400000" scaled="1"/>
                </a:gradFill>
                <a:effectLst/>
                <a:latin typeface="+mj-lt"/>
                <a:ea typeface="+mn-ea"/>
                <a:cs typeface="Segoe UI" pitchFamily="34" charset="0"/>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3215390143"/>
      </p:ext>
    </p:extLst>
  </p:cSld>
  <p:clrMapOvr>
    <a:masterClrMapping/>
  </p:clrMapOvr>
  <p:transition>
    <p:fade/>
  </p:transition>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userDrawn="1">
  <p:cSld name="1_Device layout 3">
    <p:bg>
      <p:bgPr>
        <a:solidFill>
          <a:schemeClr val="tx1"/>
        </a:solidFill>
        <a:effectLst/>
      </p:bgPr>
    </p:bg>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userDrawn="1"/>
        </p:nvPicPr>
        <p:blipFill rotWithShape="1">
          <a:blip r:embed="rId2" cstate="screen">
            <a:extLst>
              <a:ext uri="{28A0092B-C50C-407E-A947-70E740481C1C}">
                <a14:useLocalDpi xmlns:a14="http://schemas.microsoft.com/office/drawing/2010/main"/>
              </a:ext>
            </a:extLst>
          </a:blip>
          <a:srcRect/>
          <a:stretch/>
        </p:blipFill>
        <p:spPr>
          <a:xfrm>
            <a:off x="384249" y="486947"/>
            <a:ext cx="10869930" cy="6371053"/>
          </a:xfrm>
          <a:prstGeom prst="rect">
            <a:avLst/>
          </a:prstGeom>
        </p:spPr>
      </p:pic>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gn="l" defTabSz="914367" rtl="0" eaLnBrk="1" latinLnBrk="0" hangingPunct="1">
              <a:lnSpc>
                <a:spcPts val="3137"/>
              </a:lnSpc>
              <a:spcBef>
                <a:spcPct val="0"/>
              </a:spcBef>
              <a:buNone/>
              <a:defRPr lang="en-US" sz="2745" b="0" kern="1200" cap="none" spc="-49" baseline="0" dirty="0">
                <a:ln w="3175">
                  <a:noFill/>
                </a:ln>
                <a:gradFill>
                  <a:gsLst>
                    <a:gs pos="83000">
                      <a:schemeClr val="bg1"/>
                    </a:gs>
                    <a:gs pos="100000">
                      <a:schemeClr val="bg2"/>
                    </a:gs>
                  </a:gsLst>
                  <a:lin ang="5400000" scaled="1"/>
                </a:gradFill>
                <a:effectLst/>
                <a:latin typeface="+mj-lt"/>
                <a:ea typeface="+mn-ea"/>
                <a:cs typeface="Segoe UI" pitchFamily="34" charset="0"/>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6" y="3488254"/>
            <a:ext cx="7678751" cy="546753"/>
          </a:xfrm>
        </p:spPr>
        <p:txBody>
          <a:bodyPr anchor="ctr" anchorCtr="0"/>
          <a:lstStyle>
            <a:lvl1pPr algn="ctr">
              <a:defRPr/>
            </a:lvl1pPr>
          </a:lstStyle>
          <a:p>
            <a:r>
              <a:rPr lang="en-US"/>
              <a:t>Click icon to add picture</a:t>
            </a:r>
          </a:p>
        </p:txBody>
      </p:sp>
    </p:spTree>
    <p:extLst>
      <p:ext uri="{BB962C8B-B14F-4D97-AF65-F5344CB8AC3E}">
        <p14:creationId xmlns:p14="http://schemas.microsoft.com/office/powerpoint/2010/main" val="2898712456"/>
      </p:ext>
    </p:extLst>
  </p:cSld>
  <p:clrMapOvr>
    <a:masterClrMapping/>
  </p:clrMapOvr>
  <p:transition>
    <p:fade/>
  </p:transition>
</p:sldLayout>
</file>

<file path=ppt/slideLayouts/slideLayout185.xml><?xml version="1.0" encoding="utf-8"?>
<p:sldLayout xmlns:a="http://schemas.openxmlformats.org/drawingml/2006/main" xmlns:r="http://schemas.openxmlformats.org/officeDocument/2006/relationships" xmlns:p="http://schemas.openxmlformats.org/presentationml/2006/main" preserve="1" userDrawn="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6" y="1950780"/>
            <a:ext cx="361837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gradFill>
                  <a:gsLst>
                    <a:gs pos="83000">
                      <a:schemeClr val="tx1"/>
                    </a:gs>
                    <a:gs pos="100000">
                      <a:schemeClr val="tx1"/>
                    </a:gs>
                  </a:gsLst>
                  <a:lin ang="5400000" scaled="1"/>
                </a:gradFill>
              </a:defRPr>
            </a:lvl1pPr>
          </a:lstStyle>
          <a:p>
            <a:r>
              <a:rPr lang="en-US"/>
              <a:t>Chart examples</a:t>
            </a:r>
          </a:p>
        </p:txBody>
      </p:sp>
      <p:sp>
        <p:nvSpPr>
          <p:cNvPr id="9" name="Text Placeholder 4"/>
          <p:cNvSpPr>
            <a:spLocks noGrp="1"/>
          </p:cNvSpPr>
          <p:nvPr>
            <p:ph type="body" sz="quarter" idx="12" hasCustomPrompt="1"/>
          </p:nvPr>
        </p:nvSpPr>
        <p:spPr>
          <a:xfrm>
            <a:off x="455992" y="5857162"/>
            <a:ext cx="3618381" cy="301770"/>
          </a:xfrm>
        </p:spPr>
        <p:txBody>
          <a:bodyPr lIns="0" tIns="0" rIns="0" bIns="0"/>
          <a:lstStyle>
            <a:lvl1pPr marL="0" indent="0">
              <a:lnSpc>
                <a:spcPts val="1176"/>
              </a:lnSpc>
              <a:spcBef>
                <a:spcPts val="882"/>
              </a:spcBef>
              <a:buFont typeface="Arial" panose="020B0604020202020204" pitchFamily="34" charset="0"/>
              <a:buNone/>
              <a:defRPr sz="980" b="0" i="0" spc="0">
                <a:gradFill>
                  <a:gsLst>
                    <a:gs pos="83000">
                      <a:schemeClr val="tx1"/>
                    </a:gs>
                    <a:gs pos="100000">
                      <a:schemeClr val="tx1"/>
                    </a:gs>
                  </a:gsLst>
                  <a:lin ang="5400000" scaled="1"/>
                </a:gradFill>
                <a:latin typeface="+mn-lt"/>
              </a:defRPr>
            </a:lvl1pPr>
            <a:lvl2pPr marL="0" marR="0" indent="0" algn="l" defTabSz="914367" rtl="0" eaLnBrk="1" fontAlgn="auto" latinLnBrk="0" hangingPunct="1">
              <a:lnSpc>
                <a:spcPts val="1176"/>
              </a:lnSpc>
              <a:spcBef>
                <a:spcPts val="441"/>
              </a:spcBef>
              <a:spcAft>
                <a:spcPts val="0"/>
              </a:spcAft>
              <a:buClrTx/>
              <a:buSzPct val="90000"/>
              <a:buFont typeface="Arial" panose="020B0604020202020204" pitchFamily="34" charset="0"/>
              <a:buNone/>
              <a:tabLst/>
              <a:defRPr sz="980">
                <a:solidFill>
                  <a:schemeClr val="tx1"/>
                </a:solidFill>
              </a:defRPr>
            </a:lvl2pPr>
            <a:lvl3pPr marL="448193" indent="0">
              <a:buNone/>
              <a:defRPr/>
            </a:lvl3pPr>
            <a:lvl4pPr marL="672290" indent="0">
              <a:buNone/>
              <a:defRPr/>
            </a:lvl4pPr>
            <a:lvl5pPr marL="896386"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2"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2" y="1950780"/>
            <a:ext cx="3607487"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21" name="Chart Placeholder 6"/>
          <p:cNvSpPr>
            <a:spLocks noGrp="1"/>
          </p:cNvSpPr>
          <p:nvPr>
            <p:ph type="chart" sz="quarter" idx="23"/>
          </p:nvPr>
        </p:nvSpPr>
        <p:spPr>
          <a:xfrm>
            <a:off x="8139412" y="1950780"/>
            <a:ext cx="3623051" cy="3534843"/>
          </a:xfrm>
        </p:spPr>
        <p:txBody>
          <a:bodyPr anchor="ctr">
            <a:noAutofit/>
          </a:bodyPr>
          <a:lstStyle>
            <a:lvl1pPr marL="0" indent="0" algn="ctr">
              <a:buNone/>
              <a:defRPr sz="2353">
                <a:gradFill>
                  <a:gsLst>
                    <a:gs pos="83000">
                      <a:schemeClr val="tx1"/>
                    </a:gs>
                    <a:gs pos="100000">
                      <a:schemeClr val="tx1"/>
                    </a:gs>
                  </a:gsLst>
                  <a:lin ang="5400000" scaled="1"/>
                </a:gradFill>
              </a:defRPr>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3" y="5670381"/>
            <a:ext cx="3629278" cy="241415"/>
          </a:xfrm>
        </p:spPr>
        <p:txBody>
          <a:bodyPr tIns="0"/>
          <a:lstStyle>
            <a:lvl1pPr>
              <a:defRPr lang="en-US" sz="980" b="1" kern="1200" spc="0" dirty="0" smtClean="0">
                <a:gradFill>
                  <a:gsLst>
                    <a:gs pos="83000">
                      <a:schemeClr val="tx1"/>
                    </a:gs>
                    <a:gs pos="100000">
                      <a:schemeClr val="tx1"/>
                    </a:gs>
                  </a:gsLst>
                  <a:lin ang="5400000" scaled="1"/>
                </a:gra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3" y="5857162"/>
            <a:ext cx="3607487" cy="301770"/>
          </a:xfrm>
        </p:spPr>
        <p:txBody>
          <a:bodyPr vert="horz" wrap="square" lIns="0" tIns="0" rIns="0" bIns="0" rtlCol="0">
            <a:spAutoFit/>
          </a:bodyPr>
          <a:lstStyle>
            <a:lvl1pPr>
              <a:tabLst/>
              <a:defRPr lang="en-US" sz="980" b="0" i="0" spc="0" dirty="0" smtClean="0">
                <a:gradFill>
                  <a:gsLst>
                    <a:gs pos="83000">
                      <a:schemeClr val="tx1"/>
                    </a:gs>
                    <a:gs pos="100000">
                      <a:schemeClr val="tx1"/>
                    </a:gs>
                  </a:gsLst>
                  <a:lin ang="5400000" scaled="1"/>
                </a:gradFill>
                <a:latin typeface="+mn-lt"/>
              </a:defRPr>
            </a:lvl1pPr>
          </a:lstStyle>
          <a:p>
            <a:pPr marL="0" lvl="0" indent="0">
              <a:lnSpc>
                <a:spcPts val="1176"/>
              </a:lnSpc>
              <a:spcBef>
                <a:spcPts val="882"/>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Tree>
    <p:extLst>
      <p:ext uri="{BB962C8B-B14F-4D97-AF65-F5344CB8AC3E}">
        <p14:creationId xmlns:p14="http://schemas.microsoft.com/office/powerpoint/2010/main" val="4105094185"/>
      </p:ext>
    </p:extLst>
  </p:cSld>
  <p:clrMapOvr>
    <a:masterClrMapping/>
  </p:clrMapOvr>
  <p:transition>
    <p:fade/>
  </p:transition>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Table styling</a:t>
            </a:r>
          </a:p>
        </p:txBody>
      </p:sp>
      <p:sp>
        <p:nvSpPr>
          <p:cNvPr id="4" name="Table Placeholder 3"/>
          <p:cNvSpPr>
            <a:spLocks noGrp="1"/>
          </p:cNvSpPr>
          <p:nvPr>
            <p:ph type="tbl" sz="quarter" idx="10"/>
          </p:nvPr>
        </p:nvSpPr>
        <p:spPr>
          <a:xfrm>
            <a:off x="455995" y="3924852"/>
            <a:ext cx="11306469" cy="546753"/>
          </a:xfrm>
        </p:spPr>
        <p:txBody>
          <a:bodyPr anchor="ctr" anchorCtr="0"/>
          <a:lstStyle>
            <a:lvl1pPr algn="ctr">
              <a:defRPr/>
            </a:lvl1pPr>
          </a:lstStyle>
          <a:p>
            <a:r>
              <a:rPr lang="en-US"/>
              <a:t>Click icon to add table</a:t>
            </a:r>
          </a:p>
        </p:txBody>
      </p:sp>
    </p:spTree>
    <p:extLst>
      <p:ext uri="{BB962C8B-B14F-4D97-AF65-F5344CB8AC3E}">
        <p14:creationId xmlns:p14="http://schemas.microsoft.com/office/powerpoint/2010/main" val="3363364776"/>
      </p:ext>
    </p:extLst>
  </p:cSld>
  <p:clrMapOvr>
    <a:masterClrMapping/>
  </p:clrMapOvr>
  <p:transition>
    <p:fade/>
  </p:transition>
</p:sldLayout>
</file>

<file path=ppt/slideLayouts/slideLayout187.xml><?xml version="1.0" encoding="utf-8"?>
<p:sldLayout xmlns:a="http://schemas.openxmlformats.org/drawingml/2006/main" xmlns:r="http://schemas.openxmlformats.org/officeDocument/2006/relationships" xmlns:p="http://schemas.openxmlformats.org/presentationml/2006/main" preserve="1" userDrawn="1">
  <p:cSld name="Closing medium teal">
    <p:bg>
      <p:bgPr>
        <a:solidFill>
          <a:schemeClr val="accent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B9C72DA-98A4-2E4B-8238-F60963777373}"/>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318"/>
            <a:ext cx="2266311" cy="569191"/>
          </a:xfrm>
          <a:prstGeom prst="rect">
            <a:avLst/>
          </a:prstGeom>
        </p:spPr>
      </p:pic>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5994" y="6458485"/>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3C3C41"/>
                    </a:gs>
                    <a:gs pos="99000">
                      <a:srgbClr val="3C3C41"/>
                    </a:gs>
                  </a:gsLst>
                  <a:lin ang="5400000" scaled="1"/>
                </a:gradFill>
                <a:effectLst/>
                <a:uLnTx/>
                <a:uFillTx/>
                <a:latin typeface="Segoe UI"/>
                <a:ea typeface="+mn-ea"/>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tx1"/>
                    </a:gs>
                    <a:gs pos="99000">
                      <a:schemeClr val="tx1"/>
                    </a:gs>
                  </a:gsLst>
                  <a:lin ang="5400000" scaled="1"/>
                </a:gradFill>
              </a:defRPr>
            </a:lvl1pPr>
          </a:lstStyle>
          <a:p>
            <a:r>
              <a:rPr lang="en-US"/>
              <a:t>Thank you.</a:t>
            </a:r>
          </a:p>
        </p:txBody>
      </p:sp>
    </p:spTree>
    <p:extLst>
      <p:ext uri="{BB962C8B-B14F-4D97-AF65-F5344CB8AC3E}">
        <p14:creationId xmlns:p14="http://schemas.microsoft.com/office/powerpoint/2010/main" val="273906486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userDrawn="1">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5" y="1845277"/>
            <a:ext cx="7454644" cy="1473396"/>
          </a:xfrm>
          <a:noFill/>
        </p:spPr>
        <p:txBody>
          <a:bodyPr lIns="0" tIns="0" rIns="0" bIns="0" anchor="t" anchorCtr="0"/>
          <a:lstStyle>
            <a:lvl1pPr>
              <a:lnSpc>
                <a:spcPct val="100000"/>
              </a:lnSpc>
              <a:spcAft>
                <a:spcPts val="1274"/>
              </a:spcAft>
              <a:defRPr sz="2549" spc="-49" baseline="0">
                <a:gradFill>
                  <a:gsLst>
                    <a:gs pos="83000">
                      <a:schemeClr val="accent5"/>
                    </a:gs>
                    <a:gs pos="99000">
                      <a:schemeClr val="accent5"/>
                    </a:gs>
                  </a:gsLst>
                  <a:lin ang="5400000" scaled="1"/>
                </a:gra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274248" y="257170"/>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userDrawn="1"/>
        </p:nvSpPr>
        <p:spPr bwMode="blackWhite">
          <a:xfrm>
            <a:off x="454170" y="6451197"/>
            <a:ext cx="4482124" cy="105619"/>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marL="0" marR="0" lvl="0" indent="0" algn="l" defTabSz="913924" rtl="0" eaLnBrk="0" fontAlgn="auto" latinLnBrk="0" hangingPunct="0">
              <a:lnSpc>
                <a:spcPct val="100000"/>
              </a:lnSpc>
              <a:spcBef>
                <a:spcPts val="0"/>
              </a:spcBef>
              <a:spcAft>
                <a:spcPts val="0"/>
              </a:spcAft>
              <a:buClrTx/>
              <a:buSzTx/>
              <a:buFontTx/>
              <a:buNone/>
              <a:tabLst/>
              <a:defRPr/>
            </a:pPr>
            <a:r>
              <a:rPr kumimoji="0" lang="en-US" sz="686" b="0" i="0" u="none" strike="noStrike" kern="1200" cap="none" spc="0" normalizeH="0" baseline="0" noProof="0">
                <a:ln>
                  <a:noFill/>
                </a:ln>
                <a:gradFill>
                  <a:gsLst>
                    <a:gs pos="83000">
                      <a:srgbClr val="FFFFFF"/>
                    </a:gs>
                    <a:gs pos="99000">
                      <a:srgbClr val="FFFFFF"/>
                    </a:gs>
                  </a:gsLst>
                  <a:lin ang="5400000" scaled="1"/>
                </a:gradFill>
                <a:effectLst/>
                <a:uLnTx/>
                <a:uFillTx/>
                <a:latin typeface="Segoe UI"/>
                <a:ea typeface="+mn-ea"/>
                <a:cs typeface="Segoe UI" pitchFamily="34" charset="0"/>
              </a:rPr>
              <a:t>© Copyright Microsoft Corporation. All rights reserved. </a:t>
            </a:r>
          </a:p>
        </p:txBody>
      </p:sp>
    </p:spTree>
    <p:extLst>
      <p:ext uri="{BB962C8B-B14F-4D97-AF65-F5344CB8AC3E}">
        <p14:creationId xmlns:p14="http://schemas.microsoft.com/office/powerpoint/2010/main" val="403772040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9.xml><?xml version="1.0" encoding="utf-8"?>
<p:sldLayout xmlns:a="http://schemas.openxmlformats.org/drawingml/2006/main" xmlns:r="http://schemas.openxmlformats.org/officeDocument/2006/relationships" xmlns:p="http://schemas.openxmlformats.org/presentationml/2006/main" preserve="1" userDrawn="1">
  <p:cSld name="Customer story">
    <p:spTree>
      <p:nvGrpSpPr>
        <p:cNvPr id="1" name=""/>
        <p:cNvGrpSpPr/>
        <p:nvPr/>
      </p:nvGrpSpPr>
      <p:grpSpPr>
        <a:xfrm>
          <a:off x="0" y="0"/>
          <a:ext cx="0" cy="0"/>
          <a:chOff x="0" y="0"/>
          <a:chExt cx="0" cy="0"/>
        </a:xfrm>
      </p:grpSpPr>
      <p:sp>
        <p:nvSpPr>
          <p:cNvPr id="20" name="Picture Placeholder 144"/>
          <p:cNvSpPr>
            <a:spLocks noGrp="1"/>
          </p:cNvSpPr>
          <p:nvPr>
            <p:ph type="pic" sz="quarter" idx="20" hasCustomPrompt="1"/>
          </p:nvPr>
        </p:nvSpPr>
        <p:spPr>
          <a:xfrm>
            <a:off x="0" y="1"/>
            <a:ext cx="12192000" cy="2990334"/>
          </a:xfrm>
          <a:prstGeom prst="rect">
            <a:avLst/>
          </a:prstGeom>
          <a:solidFill>
            <a:schemeClr val="tx2"/>
          </a:solidFill>
        </p:spPr>
        <p:txBody>
          <a:bodyPr anchor="ctr" anchorCtr="0">
            <a:noAutofit/>
          </a:bodyPr>
          <a:lstStyle>
            <a:lvl1pPr marL="0" indent="0" algn="ctr">
              <a:buNone/>
              <a:defRPr>
                <a:solidFill>
                  <a:schemeClr val="bg1"/>
                </a:solidFill>
              </a:defRPr>
            </a:lvl1pPr>
          </a:lstStyle>
          <a:p>
            <a:r>
              <a:rPr lang="en-US"/>
              <a:t>Drag picture here</a:t>
            </a:r>
          </a:p>
        </p:txBody>
      </p:sp>
      <p:sp>
        <p:nvSpPr>
          <p:cNvPr id="14" name="Rectangle 13"/>
          <p:cNvSpPr/>
          <p:nvPr userDrawn="1"/>
        </p:nvSpPr>
        <p:spPr>
          <a:xfrm>
            <a:off x="0" y="5689600"/>
            <a:ext cx="12192000" cy="11684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225"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1" name="Title 1"/>
          <p:cNvSpPr>
            <a:spLocks noGrp="1"/>
          </p:cNvSpPr>
          <p:nvPr>
            <p:ph type="ctrTitle" hasCustomPrompt="1"/>
          </p:nvPr>
        </p:nvSpPr>
        <p:spPr>
          <a:xfrm>
            <a:off x="314790" y="3354776"/>
            <a:ext cx="3709102" cy="2065292"/>
          </a:xfrm>
          <a:prstGeom prst="rect">
            <a:avLst/>
          </a:prstGeom>
        </p:spPr>
        <p:txBody>
          <a:bodyPr lIns="0" tIns="0" rIns="0" bIns="0" anchor="t" anchorCtr="0">
            <a:noAutofit/>
          </a:bodyPr>
          <a:lstStyle>
            <a:lvl1pPr algn="l">
              <a:defRPr sz="2800" b="1" spc="0" baseline="0">
                <a:gradFill>
                  <a:gsLst>
                    <a:gs pos="83000">
                      <a:schemeClr val="tx1"/>
                    </a:gs>
                    <a:gs pos="100000">
                      <a:schemeClr val="tx1"/>
                    </a:gs>
                  </a:gsLst>
                  <a:lin ang="5400000" scaled="1"/>
                </a:gradFill>
                <a:latin typeface="+mj-lt"/>
              </a:defRPr>
            </a:lvl1pPr>
          </a:lstStyle>
          <a:p>
            <a:r>
              <a:rPr lang="en-US"/>
              <a:t>Customer Name </a:t>
            </a:r>
            <a:br>
              <a:rPr lang="en-US"/>
            </a:br>
            <a:r>
              <a:rPr lang="en-US"/>
              <a:t>and headline</a:t>
            </a:r>
          </a:p>
        </p:txBody>
      </p:sp>
      <p:sp>
        <p:nvSpPr>
          <p:cNvPr id="22" name="Text Placeholder 132"/>
          <p:cNvSpPr>
            <a:spLocks noGrp="1"/>
          </p:cNvSpPr>
          <p:nvPr>
            <p:ph type="body" sz="quarter" idx="11" hasCustomPrompt="1"/>
          </p:nvPr>
        </p:nvSpPr>
        <p:spPr>
          <a:xfrm>
            <a:off x="4341091" y="3354775"/>
            <a:ext cx="7536119" cy="2065292"/>
          </a:xfrm>
          <a:prstGeom prst="rect">
            <a:avLst/>
          </a:prstGeom>
        </p:spPr>
        <p:txBody>
          <a:bodyPr lIns="0" tIns="0" rIns="0" bIns="0">
            <a:noAutofit/>
          </a:bodyPr>
          <a:lstStyle>
            <a:lvl1pPr marL="0" indent="0">
              <a:lnSpc>
                <a:spcPts val="1800"/>
              </a:lnSpc>
              <a:buFont typeface="Arial" panose="020B0604020202020204" pitchFamily="34" charset="0"/>
              <a:buNone/>
              <a:defRPr sz="1200" spc="0" baseline="0">
                <a:gradFill>
                  <a:gsLst>
                    <a:gs pos="83000">
                      <a:schemeClr val="tx1"/>
                    </a:gs>
                    <a:gs pos="100000">
                      <a:schemeClr val="tx1"/>
                    </a:gs>
                  </a:gsLst>
                  <a:lin ang="5400000" scaled="1"/>
                </a:gradFill>
              </a:defRPr>
            </a:lvl1pPr>
            <a:lvl2pPr>
              <a:defRPr sz="1200"/>
            </a:lvl2pPr>
          </a:lstStyle>
          <a:p>
            <a:pPr lvl="0"/>
            <a:r>
              <a:rPr lang="en-US"/>
              <a:t>Summary: what was the business opportunity, how did Dynamic 365 (+additional products) solve the problem, proof point / ROI realized?</a:t>
            </a:r>
          </a:p>
        </p:txBody>
      </p:sp>
      <p:cxnSp>
        <p:nvCxnSpPr>
          <p:cNvPr id="31" name="Straight Connector 30"/>
          <p:cNvCxnSpPr/>
          <p:nvPr userDrawn="1"/>
        </p:nvCxnSpPr>
        <p:spPr>
          <a:xfrm>
            <a:off x="1838859" y="5937283"/>
            <a:ext cx="0" cy="635000"/>
          </a:xfrm>
          <a:prstGeom prst="line">
            <a:avLst/>
          </a:prstGeom>
          <a:ln w="158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314790" y="5829014"/>
            <a:ext cx="1247050" cy="834378"/>
          </a:xfrm>
          <a:prstGeom prst="rect">
            <a:avLst/>
          </a:prstGeom>
        </p:spPr>
        <p:txBody>
          <a:bodyPr anchor="ctr" anchorCtr="0">
            <a:noAutofit/>
          </a:bodyPr>
          <a:lstStyle>
            <a:lvl1pPr marL="0" indent="0" algn="ctr">
              <a:buNone/>
              <a:defRPr sz="1600">
                <a:gradFill>
                  <a:gsLst>
                    <a:gs pos="83000">
                      <a:schemeClr val="tx1"/>
                    </a:gs>
                    <a:gs pos="100000">
                      <a:schemeClr val="tx1"/>
                    </a:gs>
                  </a:gsLst>
                  <a:lin ang="5400000" scaled="1"/>
                </a:gradFill>
              </a:defRPr>
            </a:lvl1pPr>
          </a:lstStyle>
          <a:p>
            <a:r>
              <a:rPr lang="en-US"/>
              <a:t>Drag logo here</a:t>
            </a:r>
          </a:p>
        </p:txBody>
      </p:sp>
      <p:sp>
        <p:nvSpPr>
          <p:cNvPr id="37" name="Text Placeholder 136"/>
          <p:cNvSpPr>
            <a:spLocks noGrp="1"/>
          </p:cNvSpPr>
          <p:nvPr>
            <p:ph type="body" sz="quarter" idx="31"/>
          </p:nvPr>
        </p:nvSpPr>
        <p:spPr>
          <a:xfrm>
            <a:off x="8109150" y="6069928"/>
            <a:ext cx="1508760"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gradFill>
                  <a:gsLst>
                    <a:gs pos="83000">
                      <a:schemeClr val="tx1"/>
                    </a:gs>
                    <a:gs pos="100000">
                      <a:schemeClr val="tx1"/>
                    </a:gs>
                  </a:gsLst>
                  <a:lin ang="5400000" scaled="1"/>
                </a:gra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6131517" y="6069928"/>
            <a:ext cx="1508760"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gradFill>
                  <a:gsLst>
                    <a:gs pos="83000">
                      <a:schemeClr val="tx1"/>
                    </a:gs>
                    <a:gs pos="100000">
                      <a:schemeClr val="tx1"/>
                    </a:gs>
                  </a:gsLst>
                  <a:lin ang="5400000" scaled="1"/>
                </a:gra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153883" y="6104028"/>
            <a:ext cx="1508760"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gradFill>
                  <a:gsLst>
                    <a:gs pos="83000">
                      <a:schemeClr val="tx1"/>
                    </a:gs>
                    <a:gs pos="100000">
                      <a:schemeClr val="tx1"/>
                    </a:gs>
                  </a:gsLst>
                  <a:lin ang="5400000" scaled="1"/>
                </a:gra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176248" y="6115095"/>
            <a:ext cx="1508760" cy="463954"/>
          </a:xfrm>
          <a:prstGeom prst="rect">
            <a:avLst/>
          </a:prstGeom>
        </p:spPr>
        <p:txBody>
          <a:bodyPr lIns="0" tIns="0" rIns="0" bIns="0">
            <a:noAutofit/>
          </a:bodyPr>
          <a:lstStyle>
            <a:lvl1pPr marL="0" marR="0" indent="0" algn="l" defTabSz="914225" rtl="0" eaLnBrk="1" fontAlgn="auto" latinLnBrk="0" hangingPunct="1">
              <a:lnSpc>
                <a:spcPct val="90000"/>
              </a:lnSpc>
              <a:spcBef>
                <a:spcPts val="0"/>
              </a:spcBef>
              <a:spcAft>
                <a:spcPts val="0"/>
              </a:spcAft>
              <a:buClrTx/>
              <a:buSzTx/>
              <a:buFont typeface="Arial" panose="020B0604020202020204" pitchFamily="34" charset="0"/>
              <a:buNone/>
              <a:tabLst/>
              <a:defRPr sz="1000" b="0">
                <a:gradFill>
                  <a:gsLst>
                    <a:gs pos="83000">
                      <a:schemeClr val="tx1"/>
                    </a:gs>
                    <a:gs pos="100000">
                      <a:schemeClr val="tx1"/>
                    </a:gs>
                  </a:gsLst>
                  <a:lin ang="5400000" scaled="1"/>
                </a:gradFill>
              </a:defRPr>
            </a:lvl1pPr>
            <a:lvl2pPr marL="457112" indent="0">
              <a:buNone/>
              <a:defRPr sz="800"/>
            </a:lvl2pPr>
            <a:lvl3pPr marL="914225" indent="0">
              <a:buNone/>
              <a:defRPr sz="800"/>
            </a:lvl3pPr>
            <a:lvl4pPr marL="1371337" indent="0">
              <a:buNone/>
              <a:defRPr sz="800"/>
            </a:lvl4pPr>
            <a:lvl5pPr marL="1828449" indent="0">
              <a:buNone/>
              <a:defRPr sz="800"/>
            </a:lvl5pPr>
          </a:lstStyle>
          <a:p>
            <a:pPr lvl="0"/>
            <a:r>
              <a:rPr lang="en-US"/>
              <a:t>Click to edit Master text styles</a:t>
            </a:r>
          </a:p>
        </p:txBody>
      </p:sp>
      <p:sp>
        <p:nvSpPr>
          <p:cNvPr id="45" name="TextBox 44"/>
          <p:cNvSpPr txBox="1"/>
          <p:nvPr userDrawn="1"/>
        </p:nvSpPr>
        <p:spPr>
          <a:xfrm>
            <a:off x="2176249" y="5846004"/>
            <a:ext cx="1508760" cy="153888"/>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Products and Services</a:t>
            </a:r>
          </a:p>
        </p:txBody>
      </p:sp>
      <p:sp>
        <p:nvSpPr>
          <p:cNvPr id="46" name="TextBox 45"/>
          <p:cNvSpPr txBox="1"/>
          <p:nvPr userDrawn="1"/>
        </p:nvSpPr>
        <p:spPr>
          <a:xfrm>
            <a:off x="4153883" y="5846004"/>
            <a:ext cx="1508760" cy="153888"/>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Organization Size</a:t>
            </a:r>
          </a:p>
        </p:txBody>
      </p:sp>
      <p:sp>
        <p:nvSpPr>
          <p:cNvPr id="47" name="TextBox 46"/>
          <p:cNvSpPr txBox="1"/>
          <p:nvPr userDrawn="1"/>
        </p:nvSpPr>
        <p:spPr>
          <a:xfrm>
            <a:off x="6131517" y="5846004"/>
            <a:ext cx="1508760" cy="153888"/>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Industry</a:t>
            </a:r>
          </a:p>
        </p:txBody>
      </p:sp>
      <p:sp>
        <p:nvSpPr>
          <p:cNvPr id="48" name="TextBox 47"/>
          <p:cNvSpPr txBox="1"/>
          <p:nvPr userDrawn="1"/>
        </p:nvSpPr>
        <p:spPr>
          <a:xfrm>
            <a:off x="8109150" y="5846004"/>
            <a:ext cx="1508760" cy="153888"/>
          </a:xfrm>
          <a:prstGeom prst="rect">
            <a:avLst/>
          </a:prstGeom>
          <a:noFill/>
        </p:spPr>
        <p:txBody>
          <a:bodyPr wrap="square" lIns="0" tIns="0" rIns="0" bIns="0" rtlCol="0">
            <a:spAutoFit/>
          </a:bodyPr>
          <a:lstStyle/>
          <a:p>
            <a:pPr marL="0" marR="0" lvl="0" indent="0" algn="l" defTabSz="914225"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gradFill>
                  <a:gsLst>
                    <a:gs pos="83000">
                      <a:srgbClr val="3C3C41"/>
                    </a:gs>
                    <a:gs pos="100000">
                      <a:srgbClr val="3C3C41"/>
                    </a:gs>
                  </a:gsLst>
                  <a:lin ang="5400000" scaled="1"/>
                </a:gradFill>
                <a:effectLst/>
                <a:uLnTx/>
                <a:uFillTx/>
                <a:latin typeface="Segoe UI Semibold"/>
                <a:ea typeface="+mn-ea"/>
                <a:cs typeface="+mn-cs"/>
              </a:rPr>
              <a:t>Country</a:t>
            </a:r>
          </a:p>
        </p:txBody>
      </p:sp>
    </p:spTree>
    <p:extLst>
      <p:ext uri="{BB962C8B-B14F-4D97-AF65-F5344CB8AC3E}">
        <p14:creationId xmlns:p14="http://schemas.microsoft.com/office/powerpoint/2010/main" val="29686899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4_Title and Content">
    <p:spTree>
      <p:nvGrpSpPr>
        <p:cNvPr id="1" name=""/>
        <p:cNvGrpSpPr/>
        <p:nvPr/>
      </p:nvGrpSpPr>
      <p:grpSpPr>
        <a:xfrm>
          <a:off x="0" y="0"/>
          <a:ext cx="0" cy="0"/>
          <a:chOff x="0" y="0"/>
          <a:chExt cx="0" cy="0"/>
        </a:xfrm>
      </p:grpSpPr>
      <p:pic>
        <p:nvPicPr>
          <p:cNvPr id="15" name="Picture 14">
            <a:extLst>
              <a:ext uri="{FF2B5EF4-FFF2-40B4-BE49-F238E27FC236}">
                <a16:creationId xmlns:a16="http://schemas.microsoft.com/office/drawing/2014/main" id="{A7584840-FBD5-45F5-A358-07A2B03C475D}"/>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3" name="Picture Placeholder 2">
            <a:extLst>
              <a:ext uri="{FF2B5EF4-FFF2-40B4-BE49-F238E27FC236}">
                <a16:creationId xmlns:a16="http://schemas.microsoft.com/office/drawing/2014/main" id="{E50FAA9F-A9FB-478A-A4A8-C90D04662FBC}"/>
              </a:ext>
            </a:extLst>
          </p:cNvPr>
          <p:cNvSpPr>
            <a:spLocks noGrp="1"/>
          </p:cNvSpPr>
          <p:nvPr>
            <p:ph type="pic" sz="quarter" idx="13"/>
          </p:nvPr>
        </p:nvSpPr>
        <p:spPr>
          <a:xfrm>
            <a:off x="921774" y="2104246"/>
            <a:ext cx="2647335" cy="2588342"/>
          </a:xfrm>
          <a:prstGeom prst="flowChartConnector">
            <a:avLst/>
          </a:prstGeom>
        </p:spPr>
        <p:txBody>
          <a:bodyPr/>
          <a:lstStyle>
            <a:lvl1pPr marL="0" indent="0" algn="ctr">
              <a:buNone/>
              <a:defRPr/>
            </a:lvl1pPr>
          </a:lstStyle>
          <a:p>
            <a:endParaRPr lang="en-US"/>
          </a:p>
        </p:txBody>
      </p:sp>
      <p:pic>
        <p:nvPicPr>
          <p:cNvPr id="4100" name="Picture 4" descr="Painting Vector Painted Gold - Paint Brush Circle Png (1039x1112), Png Download">
            <a:extLst>
              <a:ext uri="{FF2B5EF4-FFF2-40B4-BE49-F238E27FC236}">
                <a16:creationId xmlns:a16="http://schemas.microsoft.com/office/drawing/2014/main" id="{A97DA897-E4C5-4C09-B94D-21350C37DF64}"/>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588263" y="1676995"/>
            <a:ext cx="3353515" cy="3589491"/>
          </a:xfrm>
          <a:prstGeom prst="rect">
            <a:avLst/>
          </a:prstGeom>
          <a:noFill/>
          <a:extLst>
            <a:ext uri="{909E8E84-426E-40DD-AFC4-6F175D3DCCD1}">
              <a14:hiddenFill xmlns:a14="http://schemas.microsoft.com/office/drawing/2010/main">
                <a:solidFill>
                  <a:srgbClr val="FFFFFF"/>
                </a:solidFill>
              </a14:hiddenFill>
            </a:ext>
          </a:extLst>
        </p:spPr>
      </p:pic>
      <p:sp>
        <p:nvSpPr>
          <p:cNvPr id="20" name="Picture Placeholder 2">
            <a:extLst>
              <a:ext uri="{FF2B5EF4-FFF2-40B4-BE49-F238E27FC236}">
                <a16:creationId xmlns:a16="http://schemas.microsoft.com/office/drawing/2014/main" id="{BE51B678-537C-44A9-AD8F-3A35DE0F2347}"/>
              </a:ext>
            </a:extLst>
          </p:cNvPr>
          <p:cNvSpPr>
            <a:spLocks noGrp="1"/>
          </p:cNvSpPr>
          <p:nvPr>
            <p:ph type="pic" sz="quarter" idx="14"/>
          </p:nvPr>
        </p:nvSpPr>
        <p:spPr>
          <a:xfrm>
            <a:off x="4616174" y="2137654"/>
            <a:ext cx="2647335" cy="2588342"/>
          </a:xfrm>
          <a:prstGeom prst="flowChartConnector">
            <a:avLst/>
          </a:prstGeom>
        </p:spPr>
        <p:txBody>
          <a:bodyPr/>
          <a:lstStyle>
            <a:lvl1pPr marL="0" indent="0" algn="ctr">
              <a:buNone/>
              <a:defRPr/>
            </a:lvl1pPr>
          </a:lstStyle>
          <a:p>
            <a:endParaRPr lang="en-US"/>
          </a:p>
        </p:txBody>
      </p:sp>
      <p:pic>
        <p:nvPicPr>
          <p:cNvPr id="21" name="Picture 4" descr="Painting Vector Painted Gold - Paint Brush Circle Png (1039x1112), Png Download">
            <a:extLst>
              <a:ext uri="{FF2B5EF4-FFF2-40B4-BE49-F238E27FC236}">
                <a16:creationId xmlns:a16="http://schemas.microsoft.com/office/drawing/2014/main" id="{5862F697-5802-4870-9B57-F993B1C99142}"/>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4282663" y="1710403"/>
            <a:ext cx="3353515" cy="3589491"/>
          </a:xfrm>
          <a:prstGeom prst="rect">
            <a:avLst/>
          </a:prstGeom>
          <a:noFill/>
          <a:extLst>
            <a:ext uri="{909E8E84-426E-40DD-AFC4-6F175D3DCCD1}">
              <a14:hiddenFill xmlns:a14="http://schemas.microsoft.com/office/drawing/2010/main">
                <a:solidFill>
                  <a:srgbClr val="FFFFFF"/>
                </a:solidFill>
              </a14:hiddenFill>
            </a:ext>
          </a:extLst>
        </p:spPr>
      </p:pic>
      <p:sp>
        <p:nvSpPr>
          <p:cNvPr id="22" name="Picture Placeholder 2">
            <a:extLst>
              <a:ext uri="{FF2B5EF4-FFF2-40B4-BE49-F238E27FC236}">
                <a16:creationId xmlns:a16="http://schemas.microsoft.com/office/drawing/2014/main" id="{DC3A1C6A-BCFD-435B-B9F0-586668B4E825}"/>
              </a:ext>
            </a:extLst>
          </p:cNvPr>
          <p:cNvSpPr>
            <a:spLocks noGrp="1"/>
          </p:cNvSpPr>
          <p:nvPr>
            <p:ph type="pic" sz="quarter" idx="15"/>
          </p:nvPr>
        </p:nvSpPr>
        <p:spPr>
          <a:xfrm>
            <a:off x="8310574" y="2048006"/>
            <a:ext cx="2723536" cy="2588342"/>
          </a:xfrm>
          <a:prstGeom prst="flowChartConnector">
            <a:avLst/>
          </a:prstGeom>
        </p:spPr>
        <p:txBody>
          <a:bodyPr/>
          <a:lstStyle>
            <a:lvl1pPr marL="0" indent="0" algn="ctr">
              <a:buNone/>
              <a:defRPr/>
            </a:lvl1pPr>
          </a:lstStyle>
          <a:p>
            <a:endParaRPr lang="en-US"/>
          </a:p>
        </p:txBody>
      </p:sp>
      <p:pic>
        <p:nvPicPr>
          <p:cNvPr id="23" name="Picture 4" descr="Painting Vector Painted Gold - Paint Brush Circle Png (1039x1112), Png Download">
            <a:extLst>
              <a:ext uri="{FF2B5EF4-FFF2-40B4-BE49-F238E27FC236}">
                <a16:creationId xmlns:a16="http://schemas.microsoft.com/office/drawing/2014/main" id="{86BC9EE9-4551-41BC-96B2-76546896B3A0}"/>
              </a:ext>
            </a:extLst>
          </p:cNvPr>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7977063" y="1620755"/>
            <a:ext cx="3450043" cy="3589491"/>
          </a:xfrm>
          <a:prstGeom prst="rect">
            <a:avLst/>
          </a:prstGeom>
          <a:noFill/>
          <a:extLst>
            <a:ext uri="{909E8E84-426E-40DD-AFC4-6F175D3DCCD1}">
              <a14:hiddenFill xmlns:a14="http://schemas.microsoft.com/office/drawing/2010/main">
                <a:solidFill>
                  <a:srgbClr val="FFFFFF"/>
                </a:solidFill>
              </a14:hiddenFill>
            </a:ext>
          </a:extLst>
        </p:spPr>
      </p:pic>
      <p:sp>
        <p:nvSpPr>
          <p:cNvPr id="24" name="Title Placeholder 1">
            <a:extLst>
              <a:ext uri="{FF2B5EF4-FFF2-40B4-BE49-F238E27FC236}">
                <a16:creationId xmlns:a16="http://schemas.microsoft.com/office/drawing/2014/main" id="{E4590B10-1184-4FB5-B5A9-6C6A644581DC}"/>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26" name="Text Placeholder 6">
            <a:extLst>
              <a:ext uri="{FF2B5EF4-FFF2-40B4-BE49-F238E27FC236}">
                <a16:creationId xmlns:a16="http://schemas.microsoft.com/office/drawing/2014/main" id="{1501886E-F195-4F99-9FA2-423D5916A32C}"/>
              </a:ext>
            </a:extLst>
          </p:cNvPr>
          <p:cNvSpPr>
            <a:spLocks noGrp="1"/>
          </p:cNvSpPr>
          <p:nvPr>
            <p:ph type="body" sz="quarter" idx="16"/>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3524703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2_BLANK">
    <p:spTree>
      <p:nvGrpSpPr>
        <p:cNvPr id="1" name=""/>
        <p:cNvGrpSpPr/>
        <p:nvPr/>
      </p:nvGrpSpPr>
      <p:grpSpPr>
        <a:xfrm>
          <a:off x="0" y="0"/>
          <a:ext cx="0" cy="0"/>
          <a:chOff x="0" y="0"/>
          <a:chExt cx="0" cy="0"/>
        </a:xfrm>
      </p:grpSpPr>
      <p:pic>
        <p:nvPicPr>
          <p:cNvPr id="4" name="Picture 3" descr="A sunset in the background&#10;&#10;Description automatically generated">
            <a:extLst>
              <a:ext uri="{FF2B5EF4-FFF2-40B4-BE49-F238E27FC236}">
                <a16:creationId xmlns:a16="http://schemas.microsoft.com/office/drawing/2014/main" id="{5973A092-8A09-4819-977E-AEC1A072EB28}"/>
              </a:ext>
            </a:extLst>
          </p:cNvPr>
          <p:cNvPicPr>
            <a:picLocks noChangeAspect="1"/>
          </p:cNvPicPr>
          <p:nvPr userDrawn="1"/>
        </p:nvPicPr>
        <p:blipFill rotWithShape="1">
          <a:blip r:embed="rId2"/>
          <a:srcRect t="7366" b="8365"/>
          <a:stretch/>
        </p:blipFill>
        <p:spPr>
          <a:xfrm>
            <a:off x="20" y="10"/>
            <a:ext cx="12191980" cy="6857990"/>
          </a:xfrm>
          <a:prstGeom prst="rect">
            <a:avLst/>
          </a:prstGeom>
        </p:spPr>
      </p:pic>
      <p:pic>
        <p:nvPicPr>
          <p:cNvPr id="11" name="Picture 10">
            <a:extLst>
              <a:ext uri="{FF2B5EF4-FFF2-40B4-BE49-F238E27FC236}">
                <a16:creationId xmlns:a16="http://schemas.microsoft.com/office/drawing/2014/main" id="{63AB6920-F6A3-44A8-90FC-C7F06310114F}"/>
              </a:ext>
            </a:extLst>
          </p:cNvPr>
          <p:cNvPicPr>
            <a:picLocks noChangeAspect="1"/>
          </p:cNvPicPr>
          <p:nvPr userDrawn="1"/>
        </p:nvPicPr>
        <p:blipFill>
          <a:blip r:embed="rId3">
            <a:alphaModFix/>
          </a:blip>
          <a:stretch>
            <a:fillRect/>
          </a:stretch>
        </p:blipFill>
        <p:spPr>
          <a:xfrm>
            <a:off x="0" y="5175780"/>
            <a:ext cx="12192000" cy="1682496"/>
          </a:xfrm>
          <a:prstGeom prst="rect">
            <a:avLst/>
          </a:prstGeom>
        </p:spPr>
      </p:pic>
      <p:sp>
        <p:nvSpPr>
          <p:cNvPr id="12" name="Title Placeholder 1">
            <a:extLst>
              <a:ext uri="{FF2B5EF4-FFF2-40B4-BE49-F238E27FC236}">
                <a16:creationId xmlns:a16="http://schemas.microsoft.com/office/drawing/2014/main" id="{76A44760-4422-4B12-9524-A465F1CA2D22}"/>
              </a:ext>
            </a:extLst>
          </p:cNvPr>
          <p:cNvSpPr>
            <a:spLocks noGrp="1"/>
          </p:cNvSpPr>
          <p:nvPr>
            <p:ph type="title"/>
          </p:nvPr>
        </p:nvSpPr>
        <p:spPr>
          <a:xfrm>
            <a:off x="608054" y="1333701"/>
            <a:ext cx="8801417" cy="59309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3" name="Text Placeholder 29">
            <a:extLst>
              <a:ext uri="{FF2B5EF4-FFF2-40B4-BE49-F238E27FC236}">
                <a16:creationId xmlns:a16="http://schemas.microsoft.com/office/drawing/2014/main" id="{E77A7824-3637-464A-9CE2-AB16FBED55ED}"/>
              </a:ext>
            </a:extLst>
          </p:cNvPr>
          <p:cNvSpPr>
            <a:spLocks noGrp="1"/>
          </p:cNvSpPr>
          <p:nvPr>
            <p:ph type="body" sz="quarter" idx="10"/>
          </p:nvPr>
        </p:nvSpPr>
        <p:spPr>
          <a:xfrm>
            <a:off x="608013" y="1927225"/>
            <a:ext cx="8801100" cy="739775"/>
          </a:xfrm>
        </p:spPr>
        <p:txBody>
          <a:bodyPr>
            <a:normAutofit/>
          </a:bodyPr>
          <a:lstStyle>
            <a:lvl1pPr marL="0" indent="0">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4" name="Picture 13" descr="MSFT_logo_rgb_W-Wht_D.pdf">
            <a:extLst>
              <a:ext uri="{FF2B5EF4-FFF2-40B4-BE49-F238E27FC236}">
                <a16:creationId xmlns:a16="http://schemas.microsoft.com/office/drawing/2014/main" id="{8C5BFCB8-2537-4DF4-8220-CDD9C51F2A2B}"/>
              </a:ext>
            </a:extLst>
          </p:cNvPr>
          <p:cNvPicPr>
            <a:picLocks noChangeAspect="1"/>
          </p:cNvPicPr>
          <p:nvPr userDrawn="1"/>
        </p:nvPicPr>
        <p:blipFill>
          <a:blip r:embed="rId4" cstate="screen">
            <a:extLst>
              <a:ext uri="{28A0092B-C50C-407E-A947-70E740481C1C}">
                <a14:useLocalDpi xmlns:a14="http://schemas.microsoft.com/office/drawing/2010/main" val="0"/>
              </a:ext>
            </a:extLst>
          </a:blip>
          <a:stretch>
            <a:fillRect/>
          </a:stretch>
        </p:blipFill>
        <p:spPr>
          <a:xfrm>
            <a:off x="10429702" y="-94001"/>
            <a:ext cx="1707908" cy="628158"/>
          </a:xfrm>
          <a:prstGeom prst="rect">
            <a:avLst/>
          </a:prstGeom>
        </p:spPr>
      </p:pic>
    </p:spTree>
    <p:extLst>
      <p:ext uri="{BB962C8B-B14F-4D97-AF65-F5344CB8AC3E}">
        <p14:creationId xmlns:p14="http://schemas.microsoft.com/office/powerpoint/2010/main" val="3464964374"/>
      </p:ext>
    </p:extLst>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2263590-278F-460B-9D9E-8839A779B160}"/>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998836C-5B79-463D-82A7-398637843A82}"/>
              </a:ext>
            </a:extLst>
          </p:cNvPr>
          <p:cNvSpPr>
            <a:spLocks noGrp="1"/>
          </p:cNvSpPr>
          <p:nvPr>
            <p:ph type="sldNum" sz="quarter" idx="12"/>
          </p:nvPr>
        </p:nvSpPr>
        <p:spPr>
          <a:xfrm>
            <a:off x="9153525" y="6492875"/>
            <a:ext cx="2743200" cy="365125"/>
          </a:xfrm>
        </p:spPr>
        <p:txBody>
          <a:bodyPr/>
          <a:lstStyle>
            <a:lvl1pPr>
              <a:defRPr>
                <a:solidFill>
                  <a:schemeClr val="bg1"/>
                </a:solidFill>
              </a:defRPr>
            </a:lvl1pPr>
          </a:lstStyle>
          <a:p>
            <a:fld id="{36A565CB-0D34-4773-A00B-36C8B78F9228}" type="slidenum">
              <a:rPr lang="en-US" smtClean="0"/>
              <a:pPr/>
              <a:t>‹#›</a:t>
            </a:fld>
            <a:endParaRPr lang="en-US"/>
          </a:p>
        </p:txBody>
      </p:sp>
      <p:sp>
        <p:nvSpPr>
          <p:cNvPr id="9" name="Title Placeholder 1">
            <a:extLst>
              <a:ext uri="{FF2B5EF4-FFF2-40B4-BE49-F238E27FC236}">
                <a16:creationId xmlns:a16="http://schemas.microsoft.com/office/drawing/2014/main" id="{08E20D92-6050-423D-9395-1A8F1ED9FFE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0" name="Text Placeholder 6">
            <a:extLst>
              <a:ext uri="{FF2B5EF4-FFF2-40B4-BE49-F238E27FC236}">
                <a16:creationId xmlns:a16="http://schemas.microsoft.com/office/drawing/2014/main" id="{7880870E-9995-4E27-8EC2-C2FAA4AB0E0A}"/>
              </a:ext>
            </a:extLst>
          </p:cNvPr>
          <p:cNvSpPr>
            <a:spLocks noGrp="1"/>
          </p:cNvSpPr>
          <p:nvPr>
            <p:ph type="body" sz="quarter" idx="14"/>
          </p:nvPr>
        </p:nvSpPr>
        <p:spPr>
          <a:xfrm>
            <a:off x="588963" y="1019175"/>
            <a:ext cx="10941050"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2" name="Picture 11" descr="A picture containing table, light, sitting, large&#10;&#10;Description automatically generated">
            <a:extLst>
              <a:ext uri="{FF2B5EF4-FFF2-40B4-BE49-F238E27FC236}">
                <a16:creationId xmlns:a16="http://schemas.microsoft.com/office/drawing/2014/main" id="{EAF110D1-E33E-4C28-9E6C-F185E5CB8BD1}"/>
              </a:ext>
            </a:extLst>
          </p:cNvPr>
          <p:cNvPicPr>
            <a:picLocks noChangeAspect="1"/>
          </p:cNvPicPr>
          <p:nvPr userDrawn="1"/>
        </p:nvPicPr>
        <p:blipFill rotWithShape="1">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rcRect t="14300" b="21200"/>
          <a:stretch/>
        </p:blipFill>
        <p:spPr>
          <a:xfrm>
            <a:off x="0" y="2347044"/>
            <a:ext cx="6993731" cy="4510955"/>
          </a:xfrm>
          <a:prstGeom prst="rect">
            <a:avLst/>
          </a:prstGeom>
        </p:spPr>
      </p:pic>
      <p:pic>
        <p:nvPicPr>
          <p:cNvPr id="13" name="Picture 12" descr="A picture containing table, light, sitting, large&#10;&#10;Description automatically generated">
            <a:extLst>
              <a:ext uri="{FF2B5EF4-FFF2-40B4-BE49-F238E27FC236}">
                <a16:creationId xmlns:a16="http://schemas.microsoft.com/office/drawing/2014/main" id="{4CCAA8B5-ACFE-4BB6-99F4-8CDD9D1B5A63}"/>
              </a:ext>
            </a:extLst>
          </p:cNvPr>
          <p:cNvPicPr>
            <a:picLocks noChangeAspect="1"/>
          </p:cNvPicPr>
          <p:nvPr userDrawn="1"/>
        </p:nvPicPr>
        <p:blipFill rotWithShape="1">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rcRect t="14300" b="21200"/>
          <a:stretch/>
        </p:blipFill>
        <p:spPr>
          <a:xfrm>
            <a:off x="6096000" y="2347043"/>
            <a:ext cx="6993731" cy="4510955"/>
          </a:xfrm>
          <a:prstGeom prst="rect">
            <a:avLst/>
          </a:prstGeom>
        </p:spPr>
      </p:pic>
    </p:spTree>
    <p:extLst>
      <p:ext uri="{BB962C8B-B14F-4D97-AF65-F5344CB8AC3E}">
        <p14:creationId xmlns:p14="http://schemas.microsoft.com/office/powerpoint/2010/main" val="25296621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034DD9B-ED1C-4016-805A-EBC2F6FDB81A}"/>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998836C-5B79-463D-82A7-398637843A82}"/>
              </a:ext>
            </a:extLst>
          </p:cNvPr>
          <p:cNvSpPr>
            <a:spLocks noGrp="1"/>
          </p:cNvSpPr>
          <p:nvPr>
            <p:ph type="sldNum" sz="quarter" idx="12"/>
          </p:nvPr>
        </p:nvSpPr>
        <p:spPr>
          <a:xfrm>
            <a:off x="9153525" y="6492875"/>
            <a:ext cx="2743200" cy="365125"/>
          </a:xfrm>
        </p:spPr>
        <p:txBody>
          <a:bodyPr/>
          <a:lstStyle>
            <a:lvl1pPr>
              <a:defRPr>
                <a:solidFill>
                  <a:schemeClr val="bg1"/>
                </a:solidFill>
              </a:defRPr>
            </a:lvl1pPr>
          </a:lstStyle>
          <a:p>
            <a:fld id="{36A565CB-0D34-4773-A00B-36C8B78F9228}" type="slidenum">
              <a:rPr lang="en-US" smtClean="0"/>
              <a:pPr/>
              <a:t>‹#›</a:t>
            </a:fld>
            <a:endParaRPr lang="en-US"/>
          </a:p>
        </p:txBody>
      </p:sp>
      <p:sp>
        <p:nvSpPr>
          <p:cNvPr id="9" name="Title Placeholder 1">
            <a:extLst>
              <a:ext uri="{FF2B5EF4-FFF2-40B4-BE49-F238E27FC236}">
                <a16:creationId xmlns:a16="http://schemas.microsoft.com/office/drawing/2014/main" id="{08E20D92-6050-423D-9395-1A8F1ED9FFE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0" name="Text Placeholder 6">
            <a:extLst>
              <a:ext uri="{FF2B5EF4-FFF2-40B4-BE49-F238E27FC236}">
                <a16:creationId xmlns:a16="http://schemas.microsoft.com/office/drawing/2014/main" id="{7880870E-9995-4E27-8EC2-C2FAA4AB0E0A}"/>
              </a:ext>
            </a:extLst>
          </p:cNvPr>
          <p:cNvSpPr>
            <a:spLocks noGrp="1"/>
          </p:cNvSpPr>
          <p:nvPr>
            <p:ph type="body" sz="quarter" idx="14"/>
          </p:nvPr>
        </p:nvSpPr>
        <p:spPr>
          <a:xfrm>
            <a:off x="588963" y="1019175"/>
            <a:ext cx="10941050"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12" name="Picture 11" descr="MSFT_logo_rgb_W-Wht_D.pdf">
            <a:extLst>
              <a:ext uri="{FF2B5EF4-FFF2-40B4-BE49-F238E27FC236}">
                <a16:creationId xmlns:a16="http://schemas.microsoft.com/office/drawing/2014/main" id="{270E2B8C-741C-476B-9856-0A1027790614}"/>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44334" y="6361358"/>
            <a:ext cx="1707908" cy="628158"/>
          </a:xfrm>
          <a:prstGeom prst="rect">
            <a:avLst/>
          </a:prstGeom>
        </p:spPr>
      </p:pic>
    </p:spTree>
    <p:extLst>
      <p:ext uri="{BB962C8B-B14F-4D97-AF65-F5344CB8AC3E}">
        <p14:creationId xmlns:p14="http://schemas.microsoft.com/office/powerpoint/2010/main" val="3745794042"/>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2DDF9510-FF4E-497D-9C5C-EE07D760FA42}"/>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4998836C-5B79-463D-82A7-398637843A82}"/>
              </a:ext>
            </a:extLst>
          </p:cNvPr>
          <p:cNvSpPr>
            <a:spLocks noGrp="1"/>
          </p:cNvSpPr>
          <p:nvPr>
            <p:ph type="sldNum" sz="quarter" idx="12"/>
          </p:nvPr>
        </p:nvSpPr>
        <p:spPr>
          <a:xfrm>
            <a:off x="9153525" y="6492875"/>
            <a:ext cx="2743200" cy="365125"/>
          </a:xfrm>
        </p:spPr>
        <p:txBody>
          <a:bodyPr/>
          <a:lstStyle>
            <a:lvl1pPr>
              <a:defRPr>
                <a:solidFill>
                  <a:schemeClr val="bg1"/>
                </a:solidFill>
              </a:defRPr>
            </a:lvl1pPr>
          </a:lstStyle>
          <a:p>
            <a:fld id="{36A565CB-0D34-4773-A00B-36C8B78F9228}" type="slidenum">
              <a:rPr lang="en-US" smtClean="0"/>
              <a:pPr/>
              <a:t>‹#›</a:t>
            </a:fld>
            <a:endParaRPr lang="en-US"/>
          </a:p>
        </p:txBody>
      </p:sp>
      <p:sp>
        <p:nvSpPr>
          <p:cNvPr id="9" name="Title Placeholder 1">
            <a:extLst>
              <a:ext uri="{FF2B5EF4-FFF2-40B4-BE49-F238E27FC236}">
                <a16:creationId xmlns:a16="http://schemas.microsoft.com/office/drawing/2014/main" id="{08E20D92-6050-423D-9395-1A8F1ED9FFEA}"/>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0" name="Text Placeholder 6">
            <a:extLst>
              <a:ext uri="{FF2B5EF4-FFF2-40B4-BE49-F238E27FC236}">
                <a16:creationId xmlns:a16="http://schemas.microsoft.com/office/drawing/2014/main" id="{7880870E-9995-4E27-8EC2-C2FAA4AB0E0A}"/>
              </a:ext>
            </a:extLst>
          </p:cNvPr>
          <p:cNvSpPr>
            <a:spLocks noGrp="1"/>
          </p:cNvSpPr>
          <p:nvPr>
            <p:ph type="body" sz="quarter" idx="14"/>
          </p:nvPr>
        </p:nvSpPr>
        <p:spPr>
          <a:xfrm>
            <a:off x="588963" y="1019175"/>
            <a:ext cx="10941050"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pic>
        <p:nvPicPr>
          <p:cNvPr id="7" name="Picture 6" descr="A picture containing building, water, sitting, large&#10;&#10;Description automatically generated">
            <a:extLst>
              <a:ext uri="{FF2B5EF4-FFF2-40B4-BE49-F238E27FC236}">
                <a16:creationId xmlns:a16="http://schemas.microsoft.com/office/drawing/2014/main" id="{0D37708D-4886-45A0-98F8-3F76866B856E}"/>
              </a:ext>
            </a:extLst>
          </p:cNvPr>
          <p:cNvPicPr>
            <a:picLocks noChangeAspect="1"/>
          </p:cNvPicPr>
          <p:nvPr userDrawn="1"/>
        </p:nvPicPr>
        <p:blipFill rotWithShape="1">
          <a:blip r:embed="rId2">
            <a:duotone>
              <a:schemeClr val="accent1">
                <a:shade val="45000"/>
                <a:satMod val="135000"/>
              </a:schemeClr>
              <a:prstClr val="white"/>
            </a:duotone>
            <a:alphaModFix amt="70000"/>
            <a:extLst>
              <a:ext uri="{28A0092B-C50C-407E-A947-70E740481C1C}">
                <a14:useLocalDpi xmlns:a14="http://schemas.microsoft.com/office/drawing/2010/main" val="0"/>
              </a:ext>
            </a:extLst>
          </a:blip>
          <a:srcRect t="47956" b="26132"/>
          <a:stretch/>
        </p:blipFill>
        <p:spPr>
          <a:xfrm>
            <a:off x="-293414" y="3643800"/>
            <a:ext cx="12606765" cy="3266654"/>
          </a:xfrm>
          <a:prstGeom prst="rect">
            <a:avLst/>
          </a:prstGeom>
        </p:spPr>
      </p:pic>
      <p:pic>
        <p:nvPicPr>
          <p:cNvPr id="13" name="Picture 12" descr="MSFT_logo_rgb_W-Wht_D.pdf">
            <a:extLst>
              <a:ext uri="{FF2B5EF4-FFF2-40B4-BE49-F238E27FC236}">
                <a16:creationId xmlns:a16="http://schemas.microsoft.com/office/drawing/2014/main" id="{472CE087-6100-44D2-8976-03DD82A01A0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429702" y="-94001"/>
            <a:ext cx="1707908" cy="628158"/>
          </a:xfrm>
          <a:prstGeom prst="rect">
            <a:avLst/>
          </a:prstGeom>
        </p:spPr>
      </p:pic>
    </p:spTree>
    <p:extLst>
      <p:ext uri="{BB962C8B-B14F-4D97-AF65-F5344CB8AC3E}">
        <p14:creationId xmlns:p14="http://schemas.microsoft.com/office/powerpoint/2010/main" val="198123289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689EC31-6E9F-4DA6-8D46-31134A300070}"/>
              </a:ext>
            </a:extLst>
          </p:cNvPr>
          <p:cNvSpPr>
            <a:spLocks noGrp="1"/>
          </p:cNvSpPr>
          <p:nvPr>
            <p:ph type="title" hasCustomPrompt="1"/>
          </p:nvPr>
        </p:nvSpPr>
        <p:spPr>
          <a:xfrm>
            <a:off x="838200" y="4239483"/>
            <a:ext cx="10515600" cy="1666017"/>
          </a:xfrm>
        </p:spPr>
        <p:txBody>
          <a:bodyPr anchor="b">
            <a:normAutofit/>
          </a:bodyPr>
          <a:lstStyle>
            <a:lvl1pPr algn="ctr">
              <a:defRPr sz="4400">
                <a:solidFill>
                  <a:schemeClr val="tx1">
                    <a:lumMod val="65000"/>
                    <a:lumOff val="35000"/>
                  </a:schemeClr>
                </a:solidFill>
                <a:latin typeface="Segoe UI Semibold" panose="020B0702040204020203" pitchFamily="34" charset="0"/>
                <a:cs typeface="Segoe UI Semibold" panose="020B0702040204020203" pitchFamily="34" charset="0"/>
              </a:defRPr>
            </a:lvl1pPr>
          </a:lstStyle>
          <a:p>
            <a:r>
              <a:rPr lang="en-US"/>
              <a:t>Section Breaker</a:t>
            </a:r>
          </a:p>
        </p:txBody>
      </p:sp>
      <p:pic>
        <p:nvPicPr>
          <p:cNvPr id="3074" name="Picture 2" descr="Microsoft Logo Icon of Flat style - Available in SVG, PNG, EPS, AI ...">
            <a:extLst>
              <a:ext uri="{FF2B5EF4-FFF2-40B4-BE49-F238E27FC236}">
                <a16:creationId xmlns:a16="http://schemas.microsoft.com/office/drawing/2014/main" id="{2E11A264-08DC-4005-AEA8-E989C0074F5C}"/>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428625" y="6338514"/>
            <a:ext cx="1571625" cy="40518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C46D97D8-399F-4908-A2F2-01C966B3D7A6}"/>
              </a:ext>
            </a:extLst>
          </p:cNvPr>
          <p:cNvSpPr/>
          <p:nvPr userDrawn="1"/>
        </p:nvSpPr>
        <p:spPr>
          <a:xfrm>
            <a:off x="0" y="0"/>
            <a:ext cx="12191999" cy="4239483"/>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pic>
        <p:nvPicPr>
          <p:cNvPr id="8" name="Picture 7" descr="A picture containing drawing&#10;&#10;Description automatically generated">
            <a:extLst>
              <a:ext uri="{FF2B5EF4-FFF2-40B4-BE49-F238E27FC236}">
                <a16:creationId xmlns:a16="http://schemas.microsoft.com/office/drawing/2014/main" id="{AF0A34F4-CE3B-4A64-BAA9-F05E289B863C}"/>
              </a:ext>
            </a:extLst>
          </p:cNvPr>
          <p:cNvPicPr>
            <a:picLocks noChangeAspect="1"/>
          </p:cNvPicPr>
          <p:nvPr userDrawn="1"/>
        </p:nvPicPr>
        <p:blipFill>
          <a:blip r:embed="rId3">
            <a:biLevel thresh="25000"/>
            <a:extLst>
              <a:ext uri="{BEBA8EAE-BF5A-486C-A8C5-ECC9F3942E4B}">
                <a14:imgProps xmlns:a14="http://schemas.microsoft.com/office/drawing/2010/main">
                  <a14:imgLayer r:embed="rId4">
                    <a14:imgEffect>
                      <a14:saturation sat="0"/>
                    </a14:imgEffect>
                  </a14:imgLayer>
                </a14:imgProps>
              </a:ext>
              <a:ext uri="{28A0092B-C50C-407E-A947-70E740481C1C}">
                <a14:useLocalDpi xmlns:a14="http://schemas.microsoft.com/office/drawing/2010/main" val="0"/>
              </a:ext>
            </a:extLst>
          </a:blip>
          <a:stretch>
            <a:fillRect/>
          </a:stretch>
        </p:blipFill>
        <p:spPr>
          <a:xfrm>
            <a:off x="4507706" y="517921"/>
            <a:ext cx="3091439" cy="3423273"/>
          </a:xfrm>
          <a:prstGeom prst="rect">
            <a:avLst/>
          </a:prstGeom>
        </p:spPr>
      </p:pic>
      <p:pic>
        <p:nvPicPr>
          <p:cNvPr id="15" name="Picture 14" descr="A screenshot of a computer&#10;&#10;Description automatically generated">
            <a:extLst>
              <a:ext uri="{FF2B5EF4-FFF2-40B4-BE49-F238E27FC236}">
                <a16:creationId xmlns:a16="http://schemas.microsoft.com/office/drawing/2014/main" id="{BD85C645-AA00-4278-A403-B0EA70056BD3}"/>
              </a:ext>
            </a:extLst>
          </p:cNvPr>
          <p:cNvPicPr>
            <a:picLocks noChangeAspect="1"/>
          </p:cNvPicPr>
          <p:nvPr userDrawn="1"/>
        </p:nvPicPr>
        <p:blipFill>
          <a:blip r:embed="rId5">
            <a:duotone>
              <a:schemeClr val="accent2">
                <a:shade val="45000"/>
                <a:satMod val="135000"/>
              </a:schemeClr>
              <a:prstClr val="white"/>
            </a:duotone>
            <a:alphaModFix amt="70000"/>
            <a:extLst>
              <a:ext uri="{28A0092B-C50C-407E-A947-70E740481C1C}">
                <a14:useLocalDpi xmlns:a14="http://schemas.microsoft.com/office/drawing/2010/main" val="0"/>
              </a:ext>
            </a:extLst>
          </a:blip>
          <a:srcRect b="16612"/>
          <a:stretch>
            <a:fillRect/>
          </a:stretch>
        </p:blipFill>
        <p:spPr>
          <a:xfrm>
            <a:off x="8614644" y="-1"/>
            <a:ext cx="3582834" cy="4230535"/>
          </a:xfrm>
          <a:custGeom>
            <a:avLst/>
            <a:gdLst>
              <a:gd name="connsiteX0" fmla="*/ 0 w 3582834"/>
              <a:gd name="connsiteY0" fmla="*/ 0 h 4230535"/>
              <a:gd name="connsiteX1" fmla="*/ 3582834 w 3582834"/>
              <a:gd name="connsiteY1" fmla="*/ 0 h 4230535"/>
              <a:gd name="connsiteX2" fmla="*/ 3582834 w 3582834"/>
              <a:gd name="connsiteY2" fmla="*/ 4230535 h 4230535"/>
              <a:gd name="connsiteX3" fmla="*/ 0 w 3582834"/>
              <a:gd name="connsiteY3" fmla="*/ 4230535 h 4230535"/>
            </a:gdLst>
            <a:ahLst/>
            <a:cxnLst>
              <a:cxn ang="0">
                <a:pos x="connsiteX0" y="connsiteY0"/>
              </a:cxn>
              <a:cxn ang="0">
                <a:pos x="connsiteX1" y="connsiteY1"/>
              </a:cxn>
              <a:cxn ang="0">
                <a:pos x="connsiteX2" y="connsiteY2"/>
              </a:cxn>
              <a:cxn ang="0">
                <a:pos x="connsiteX3" y="connsiteY3"/>
              </a:cxn>
            </a:cxnLst>
            <a:rect l="l" t="t" r="r" b="b"/>
            <a:pathLst>
              <a:path w="3582834" h="4230535">
                <a:moveTo>
                  <a:pt x="0" y="0"/>
                </a:moveTo>
                <a:lnTo>
                  <a:pt x="3582834" y="0"/>
                </a:lnTo>
                <a:lnTo>
                  <a:pt x="3582834" y="4230535"/>
                </a:lnTo>
                <a:lnTo>
                  <a:pt x="0" y="4230535"/>
                </a:lnTo>
                <a:close/>
              </a:path>
            </a:pathLst>
          </a:custGeom>
        </p:spPr>
      </p:pic>
      <p:pic>
        <p:nvPicPr>
          <p:cNvPr id="14" name="Picture 13" descr="A screenshot of a computer&#10;&#10;Description automatically generated">
            <a:extLst>
              <a:ext uri="{FF2B5EF4-FFF2-40B4-BE49-F238E27FC236}">
                <a16:creationId xmlns:a16="http://schemas.microsoft.com/office/drawing/2014/main" id="{3A66E472-B4ED-46A8-A315-8D23B13837A3}"/>
              </a:ext>
            </a:extLst>
          </p:cNvPr>
          <p:cNvPicPr>
            <a:picLocks noChangeAspect="1"/>
          </p:cNvPicPr>
          <p:nvPr userDrawn="1"/>
        </p:nvPicPr>
        <p:blipFill>
          <a:blip r:embed="rId5">
            <a:duotone>
              <a:schemeClr val="accent2">
                <a:shade val="45000"/>
                <a:satMod val="135000"/>
              </a:schemeClr>
              <a:prstClr val="white"/>
            </a:duotone>
            <a:alphaModFix amt="70000"/>
            <a:extLst>
              <a:ext uri="{28A0092B-C50C-407E-A947-70E740481C1C}">
                <a14:useLocalDpi xmlns:a14="http://schemas.microsoft.com/office/drawing/2010/main" val="0"/>
              </a:ext>
            </a:extLst>
          </a:blip>
          <a:srcRect b="16278"/>
          <a:stretch>
            <a:fillRect/>
          </a:stretch>
        </p:blipFill>
        <p:spPr>
          <a:xfrm>
            <a:off x="0" y="0"/>
            <a:ext cx="3582834" cy="4247444"/>
          </a:xfrm>
          <a:custGeom>
            <a:avLst/>
            <a:gdLst>
              <a:gd name="connsiteX0" fmla="*/ 0 w 3582834"/>
              <a:gd name="connsiteY0" fmla="*/ 0 h 4247444"/>
              <a:gd name="connsiteX1" fmla="*/ 3582834 w 3582834"/>
              <a:gd name="connsiteY1" fmla="*/ 0 h 4247444"/>
              <a:gd name="connsiteX2" fmla="*/ 3582834 w 3582834"/>
              <a:gd name="connsiteY2" fmla="*/ 4247444 h 4247444"/>
              <a:gd name="connsiteX3" fmla="*/ 0 w 3582834"/>
              <a:gd name="connsiteY3" fmla="*/ 4247444 h 4247444"/>
            </a:gdLst>
            <a:ahLst/>
            <a:cxnLst>
              <a:cxn ang="0">
                <a:pos x="connsiteX0" y="connsiteY0"/>
              </a:cxn>
              <a:cxn ang="0">
                <a:pos x="connsiteX1" y="connsiteY1"/>
              </a:cxn>
              <a:cxn ang="0">
                <a:pos x="connsiteX2" y="connsiteY2"/>
              </a:cxn>
              <a:cxn ang="0">
                <a:pos x="connsiteX3" y="connsiteY3"/>
              </a:cxn>
            </a:cxnLst>
            <a:rect l="l" t="t" r="r" b="b"/>
            <a:pathLst>
              <a:path w="3582834" h="4247444">
                <a:moveTo>
                  <a:pt x="0" y="0"/>
                </a:moveTo>
                <a:lnTo>
                  <a:pt x="3582834" y="0"/>
                </a:lnTo>
                <a:lnTo>
                  <a:pt x="3582834" y="4247444"/>
                </a:lnTo>
                <a:lnTo>
                  <a:pt x="0" y="4247444"/>
                </a:lnTo>
                <a:close/>
              </a:path>
            </a:pathLst>
          </a:custGeom>
        </p:spPr>
      </p:pic>
    </p:spTree>
    <p:extLst>
      <p:ext uri="{BB962C8B-B14F-4D97-AF65-F5344CB8AC3E}">
        <p14:creationId xmlns:p14="http://schemas.microsoft.com/office/powerpoint/2010/main" val="250142485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1C40FE7-2410-43BB-B945-8ECD7862B936}"/>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2" name="Title 1">
            <a:extLst>
              <a:ext uri="{FF2B5EF4-FFF2-40B4-BE49-F238E27FC236}">
                <a16:creationId xmlns:a16="http://schemas.microsoft.com/office/drawing/2014/main" id="{464B58ED-8C04-4018-B8AF-E6981AE5FE8B}"/>
              </a:ext>
            </a:extLst>
          </p:cNvPr>
          <p:cNvSpPr>
            <a:spLocks noGrp="1"/>
          </p:cNvSpPr>
          <p:nvPr>
            <p:ph type="title"/>
          </p:nvPr>
        </p:nvSpPr>
        <p:spPr>
          <a:xfrm>
            <a:off x="839788" y="457200"/>
            <a:ext cx="3932237" cy="1600200"/>
          </a:xfrm>
        </p:spPr>
        <p:txBody>
          <a:bodyPr anchor="b"/>
          <a:lstStyle>
            <a:lvl1pPr>
              <a:defRPr sz="3200">
                <a:solidFill>
                  <a:schemeClr val="tx1">
                    <a:lumMod val="65000"/>
                    <a:lumOff val="35000"/>
                  </a:schemeClr>
                </a:solidFill>
                <a:latin typeface="Segoe UI" panose="020B0502040204020203" pitchFamily="34" charset="0"/>
                <a:cs typeface="Segoe UI" panose="020B0502040204020203" pitchFamily="34" charset="0"/>
              </a:defRPr>
            </a:lvl1pPr>
          </a:lstStyle>
          <a:p>
            <a:r>
              <a:rPr lang="en-US"/>
              <a:t>Click to edit Master title style</a:t>
            </a:r>
          </a:p>
        </p:txBody>
      </p:sp>
      <p:sp>
        <p:nvSpPr>
          <p:cNvPr id="3" name="Content Placeholder 2">
            <a:extLst>
              <a:ext uri="{FF2B5EF4-FFF2-40B4-BE49-F238E27FC236}">
                <a16:creationId xmlns:a16="http://schemas.microsoft.com/office/drawing/2014/main" id="{132EA822-F625-4D14-B479-B465D97A968B}"/>
              </a:ext>
            </a:extLst>
          </p:cNvPr>
          <p:cNvSpPr>
            <a:spLocks noGrp="1"/>
          </p:cNvSpPr>
          <p:nvPr>
            <p:ph idx="1"/>
          </p:nvPr>
        </p:nvSpPr>
        <p:spPr>
          <a:xfrm>
            <a:off x="5183188" y="987425"/>
            <a:ext cx="6172200" cy="4873625"/>
          </a:xfrm>
        </p:spPr>
        <p:txBody>
          <a:bodyPr/>
          <a:lstStyle>
            <a:lvl1pPr>
              <a:defRPr sz="3200">
                <a:solidFill>
                  <a:schemeClr val="tx1">
                    <a:lumMod val="65000"/>
                    <a:lumOff val="35000"/>
                  </a:schemeClr>
                </a:solidFill>
                <a:latin typeface="Segoe UI" panose="020B0502040204020203" pitchFamily="34" charset="0"/>
                <a:cs typeface="Segoe UI" panose="020B0502040204020203" pitchFamily="34" charset="0"/>
              </a:defRPr>
            </a:lvl1pPr>
            <a:lvl2pPr>
              <a:defRPr sz="2800">
                <a:solidFill>
                  <a:schemeClr val="tx1">
                    <a:lumMod val="65000"/>
                    <a:lumOff val="35000"/>
                  </a:schemeClr>
                </a:solidFill>
                <a:latin typeface="Segoe UI" panose="020B0502040204020203" pitchFamily="34" charset="0"/>
                <a:cs typeface="Segoe UI" panose="020B0502040204020203" pitchFamily="34" charset="0"/>
              </a:defRPr>
            </a:lvl2pPr>
            <a:lvl3pPr>
              <a:defRPr sz="2400">
                <a:solidFill>
                  <a:schemeClr val="tx1">
                    <a:lumMod val="65000"/>
                    <a:lumOff val="35000"/>
                  </a:schemeClr>
                </a:solidFill>
                <a:latin typeface="Segoe UI" panose="020B0502040204020203" pitchFamily="34" charset="0"/>
                <a:cs typeface="Segoe UI" panose="020B0502040204020203" pitchFamily="34" charset="0"/>
              </a:defRPr>
            </a:lvl3pPr>
            <a:lvl4pPr>
              <a:defRPr sz="2000">
                <a:solidFill>
                  <a:schemeClr val="tx1">
                    <a:lumMod val="65000"/>
                    <a:lumOff val="35000"/>
                  </a:schemeClr>
                </a:solidFill>
                <a:latin typeface="Segoe UI" panose="020B0502040204020203" pitchFamily="34" charset="0"/>
                <a:cs typeface="Segoe UI" panose="020B0502040204020203" pitchFamily="34" charset="0"/>
              </a:defRPr>
            </a:lvl4pPr>
            <a:lvl5pPr>
              <a:defRPr sz="2000">
                <a:solidFill>
                  <a:schemeClr val="tx1">
                    <a:lumMod val="65000"/>
                    <a:lumOff val="35000"/>
                  </a:schemeClr>
                </a:solidFill>
                <a:latin typeface="Segoe UI" panose="020B0502040204020203" pitchFamily="34" charset="0"/>
                <a:cs typeface="Segoe UI" panose="020B0502040204020203" pitchFamily="34" charset="0"/>
              </a:defRPr>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872D265-53A9-4179-901C-05FA90A974B8}"/>
              </a:ext>
            </a:extLst>
          </p:cNvPr>
          <p:cNvSpPr>
            <a:spLocks noGrp="1"/>
          </p:cNvSpPr>
          <p:nvPr>
            <p:ph type="body" sz="half" idx="2"/>
          </p:nvPr>
        </p:nvSpPr>
        <p:spPr>
          <a:xfrm>
            <a:off x="839788" y="2057400"/>
            <a:ext cx="3932237" cy="3811588"/>
          </a:xfrm>
        </p:spPr>
        <p:txBody>
          <a:bodyPr/>
          <a:lstStyle>
            <a:lvl1pPr marL="0" indent="0">
              <a:buNone/>
              <a:defRPr sz="1600">
                <a:solidFill>
                  <a:schemeClr val="tx1">
                    <a:lumMod val="65000"/>
                    <a:lumOff val="35000"/>
                  </a:schemeClr>
                </a:solidFill>
                <a:latin typeface="Segoe UI" panose="020B0502040204020203" pitchFamily="34" charset="0"/>
                <a:cs typeface="Segoe UI" panose="020B0502040204020203"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FFE88C67-DE76-4733-B5F6-9AAEC5CDE54E}"/>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0" name="Slide Number Placeholder 5">
            <a:extLst>
              <a:ext uri="{FF2B5EF4-FFF2-40B4-BE49-F238E27FC236}">
                <a16:creationId xmlns:a16="http://schemas.microsoft.com/office/drawing/2014/main" id="{06CF7D1D-4471-4BB2-A738-7636A7A0E3E4}"/>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Tree>
    <p:extLst>
      <p:ext uri="{BB962C8B-B14F-4D97-AF65-F5344CB8AC3E}">
        <p14:creationId xmlns:p14="http://schemas.microsoft.com/office/powerpoint/2010/main" val="155071352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DC0C2439-8C70-4B35-AFE8-1B79A280A971}"/>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3" name="Picture Placeholder 2">
            <a:extLst>
              <a:ext uri="{FF2B5EF4-FFF2-40B4-BE49-F238E27FC236}">
                <a16:creationId xmlns:a16="http://schemas.microsoft.com/office/drawing/2014/main" id="{3E6B77E5-C45C-40F7-84AD-BB0373C0B32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AC27B94-AEF5-4283-A16F-062B7EA22D9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9" name="Footer Placeholder 4">
            <a:extLst>
              <a:ext uri="{FF2B5EF4-FFF2-40B4-BE49-F238E27FC236}">
                <a16:creationId xmlns:a16="http://schemas.microsoft.com/office/drawing/2014/main" id="{52F5B98F-3FAC-4A07-8972-B7E53A7E5EA2}"/>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10" name="Slide Number Placeholder 5">
            <a:extLst>
              <a:ext uri="{FF2B5EF4-FFF2-40B4-BE49-F238E27FC236}">
                <a16:creationId xmlns:a16="http://schemas.microsoft.com/office/drawing/2014/main" id="{6A430199-649D-423C-8855-F5658F2674FE}"/>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13" name="Title Placeholder 1">
            <a:extLst>
              <a:ext uri="{FF2B5EF4-FFF2-40B4-BE49-F238E27FC236}">
                <a16:creationId xmlns:a16="http://schemas.microsoft.com/office/drawing/2014/main" id="{BE6627FC-A785-4A32-94C0-5630B6E205F5}"/>
              </a:ext>
            </a:extLst>
          </p:cNvPr>
          <p:cNvSpPr>
            <a:spLocks noGrp="1"/>
          </p:cNvSpPr>
          <p:nvPr>
            <p:ph type="title"/>
          </p:nvPr>
        </p:nvSpPr>
        <p:spPr>
          <a:xfrm>
            <a:off x="647256" y="1050539"/>
            <a:ext cx="4183763"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Tree>
    <p:extLst>
      <p:ext uri="{BB962C8B-B14F-4D97-AF65-F5344CB8AC3E}">
        <p14:creationId xmlns:p14="http://schemas.microsoft.com/office/powerpoint/2010/main" val="76658474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31CC81A-2305-4F0F-836D-5E169B509469}"/>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descr="A picture containing table, light, sitting, large&#10;&#10;Description automatically generated">
            <a:extLst>
              <a:ext uri="{FF2B5EF4-FFF2-40B4-BE49-F238E27FC236}">
                <a16:creationId xmlns:a16="http://schemas.microsoft.com/office/drawing/2014/main" id="{B6DFBC48-7FB1-45C5-BC19-EA0C0A917E4C}"/>
              </a:ext>
            </a:extLst>
          </p:cNvPr>
          <p:cNvPicPr>
            <a:picLocks noChangeAspect="1"/>
          </p:cNvPicPr>
          <p:nvPr userDrawn="1"/>
        </p:nvPicPr>
        <p:blipFill rotWithShape="1">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rcRect t="14300" b="21200"/>
          <a:stretch/>
        </p:blipFill>
        <p:spPr>
          <a:xfrm>
            <a:off x="0" y="2347044"/>
            <a:ext cx="6993731" cy="4510955"/>
          </a:xfrm>
          <a:prstGeom prst="rect">
            <a:avLst/>
          </a:prstGeom>
        </p:spPr>
      </p:pic>
      <p:pic>
        <p:nvPicPr>
          <p:cNvPr id="11" name="Picture 10" descr="A picture containing table, light, sitting, large&#10;&#10;Description automatically generated">
            <a:extLst>
              <a:ext uri="{FF2B5EF4-FFF2-40B4-BE49-F238E27FC236}">
                <a16:creationId xmlns:a16="http://schemas.microsoft.com/office/drawing/2014/main" id="{5D978956-1735-4AA2-8137-627F68254185}"/>
              </a:ext>
            </a:extLst>
          </p:cNvPr>
          <p:cNvPicPr>
            <a:picLocks noChangeAspect="1"/>
          </p:cNvPicPr>
          <p:nvPr userDrawn="1"/>
        </p:nvPicPr>
        <p:blipFill rotWithShape="1">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rcRect t="14300" r="12836" b="21200"/>
          <a:stretch/>
        </p:blipFill>
        <p:spPr>
          <a:xfrm>
            <a:off x="6096001" y="2347043"/>
            <a:ext cx="6096000" cy="4510955"/>
          </a:xfrm>
          <a:prstGeom prst="rect">
            <a:avLst/>
          </a:prstGeom>
        </p:spPr>
      </p:pic>
      <p:sp>
        <p:nvSpPr>
          <p:cNvPr id="5" name="Slide Number Placeholder 4">
            <a:extLst>
              <a:ext uri="{FF2B5EF4-FFF2-40B4-BE49-F238E27FC236}">
                <a16:creationId xmlns:a16="http://schemas.microsoft.com/office/drawing/2014/main" id="{4998836C-5B79-463D-82A7-398637843A82}"/>
              </a:ext>
            </a:extLst>
          </p:cNvPr>
          <p:cNvSpPr>
            <a:spLocks noGrp="1"/>
          </p:cNvSpPr>
          <p:nvPr>
            <p:ph type="sldNum" sz="quarter" idx="12"/>
          </p:nvPr>
        </p:nvSpPr>
        <p:spPr>
          <a:xfrm>
            <a:off x="9153525" y="6492875"/>
            <a:ext cx="2743200" cy="365125"/>
          </a:xfrm>
        </p:spPr>
        <p:txBody>
          <a:bodyPr/>
          <a:lstStyle>
            <a:lvl1pPr>
              <a:defRPr>
                <a:solidFill>
                  <a:schemeClr val="bg1"/>
                </a:solidFill>
              </a:defRPr>
            </a:lvl1pPr>
          </a:lstStyle>
          <a:p>
            <a:fld id="{36A565CB-0D34-4773-A00B-36C8B78F9228}" type="slidenum">
              <a:rPr lang="en-US" smtClean="0"/>
              <a:pPr/>
              <a:t>‹#›</a:t>
            </a:fld>
            <a:endParaRPr lang="en-US"/>
          </a:p>
        </p:txBody>
      </p:sp>
      <p:sp>
        <p:nvSpPr>
          <p:cNvPr id="7" name="Title 1">
            <a:extLst>
              <a:ext uri="{FF2B5EF4-FFF2-40B4-BE49-F238E27FC236}">
                <a16:creationId xmlns:a16="http://schemas.microsoft.com/office/drawing/2014/main" id="{7ED66637-7766-47E0-8F85-2A6E477B82B5}"/>
              </a:ext>
            </a:extLst>
          </p:cNvPr>
          <p:cNvSpPr txBox="1">
            <a:spLocks/>
          </p:cNvSpPr>
          <p:nvPr userDrawn="1"/>
        </p:nvSpPr>
        <p:spPr>
          <a:xfrm>
            <a:off x="586739" y="1609651"/>
            <a:ext cx="11018520" cy="923330"/>
          </a:xfrm>
          <a:prstGeom prst="rect">
            <a:avLst/>
          </a:prstGeom>
        </p:spPr>
        <p:txBody>
          <a:bodyPr vert="horz" wrap="square" lIns="0" tIns="0" rIns="0" bIns="0" rtlCol="0" anchor="t">
            <a:spAutoFit/>
          </a:bodyPr>
          <a:lstStyle>
            <a:lvl1pPr algn="l" defTabSz="932742" rtl="0" eaLnBrk="1" latinLnBrk="0" hangingPunct="1">
              <a:lnSpc>
                <a:spcPct val="100000"/>
              </a:lnSpc>
              <a:spcBef>
                <a:spcPct val="0"/>
              </a:spcBef>
              <a:buNone/>
              <a:defRPr lang="en-US" sz="4000" b="0" kern="1200" cap="none" spc="-50" baseline="0">
                <a:ln w="3175">
                  <a:noFill/>
                </a:ln>
                <a:solidFill>
                  <a:schemeClr val="tx1"/>
                </a:solidFill>
                <a:effectLst/>
                <a:latin typeface="+mj-lt"/>
                <a:ea typeface="+mn-ea"/>
                <a:cs typeface="Segoe UI" pitchFamily="34" charset="0"/>
              </a:defRPr>
            </a:lvl1pPr>
          </a:lstStyle>
          <a:p>
            <a:pPr marL="0" marR="0" lvl="0" indent="0" algn="ctr" defTabSz="932742" rtl="0" eaLnBrk="1" fontAlgn="auto" latinLnBrk="0" hangingPunct="1">
              <a:lnSpc>
                <a:spcPct val="100000"/>
              </a:lnSpc>
              <a:spcBef>
                <a:spcPct val="0"/>
              </a:spcBef>
              <a:spcAft>
                <a:spcPts val="0"/>
              </a:spcAft>
              <a:buClrTx/>
              <a:buSzTx/>
              <a:buFontTx/>
              <a:buNone/>
              <a:tabLst/>
              <a:defRPr/>
            </a:pPr>
            <a:r>
              <a:rPr kumimoji="0" lang="en-US" sz="6000" b="0" i="0" u="none" strike="noStrike" kern="1200" cap="none" spc="-50" normalizeH="0" baseline="0" noProof="0">
                <a:ln w="3175">
                  <a:noFill/>
                </a:ln>
                <a:solidFill>
                  <a:schemeClr val="bg1"/>
                </a:solidFill>
                <a:effectLst/>
                <a:uLnTx/>
                <a:uFillTx/>
                <a:latin typeface="Black bruno" panose="02000600000000000000" pitchFamily="50" charset="0"/>
                <a:ea typeface="+mn-ea"/>
                <a:cs typeface="Segoe UI" pitchFamily="34" charset="0"/>
              </a:rPr>
              <a:t>Thank You</a:t>
            </a:r>
          </a:p>
        </p:txBody>
      </p:sp>
      <p:pic>
        <p:nvPicPr>
          <p:cNvPr id="9" name="Picture 8" descr="MSFT_logo_rgb_W-Wht_D.pdf">
            <a:extLst>
              <a:ext uri="{FF2B5EF4-FFF2-40B4-BE49-F238E27FC236}">
                <a16:creationId xmlns:a16="http://schemas.microsoft.com/office/drawing/2014/main" id="{651A6496-C82A-4750-9E10-0D588146023B}"/>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4652935" y="504908"/>
            <a:ext cx="2886129" cy="1061500"/>
          </a:xfrm>
          <a:prstGeom prst="rect">
            <a:avLst/>
          </a:prstGeom>
        </p:spPr>
      </p:pic>
    </p:spTree>
    <p:extLst>
      <p:ext uri="{BB962C8B-B14F-4D97-AF65-F5344CB8AC3E}">
        <p14:creationId xmlns:p14="http://schemas.microsoft.com/office/powerpoint/2010/main" val="266634885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2_Section Header">
    <p:spTree>
      <p:nvGrpSpPr>
        <p:cNvPr id="1" name=""/>
        <p:cNvGrpSpPr/>
        <p:nvPr/>
      </p:nvGrpSpPr>
      <p:grpSpPr>
        <a:xfrm>
          <a:off x="0" y="0"/>
          <a:ext cx="0" cy="0"/>
          <a:chOff x="0" y="0"/>
          <a:chExt cx="0" cy="0"/>
        </a:xfrm>
      </p:grpSpPr>
      <p:pic>
        <p:nvPicPr>
          <p:cNvPr id="8" name="Picture 7" descr="A picture containing text, map&#10;&#10;Description automatically generated">
            <a:extLst>
              <a:ext uri="{FF2B5EF4-FFF2-40B4-BE49-F238E27FC236}">
                <a16:creationId xmlns:a16="http://schemas.microsoft.com/office/drawing/2014/main" id="{D526110D-6489-40B8-8726-E7D2A90D21E6}"/>
              </a:ext>
            </a:extLst>
          </p:cNvPr>
          <p:cNvPicPr>
            <a:picLocks noChangeAspect="1"/>
          </p:cNvPicPr>
          <p:nvPr userDrawn="1"/>
        </p:nvPicPr>
        <p:blipFill>
          <a:blip r:embed="rId2" cstate="screen">
            <a:duotone>
              <a:schemeClr val="bg2">
                <a:shade val="45000"/>
                <a:satMod val="135000"/>
              </a:schemeClr>
              <a:prstClr val="white"/>
            </a:duotone>
            <a:alphaModFix amt="44000"/>
            <a:extLst>
              <a:ext uri="{28A0092B-C50C-407E-A947-70E740481C1C}">
                <a14:useLocalDpi xmlns:a14="http://schemas.microsoft.com/office/drawing/2010/main" val="0"/>
              </a:ext>
            </a:extLst>
          </a:blip>
          <a:stretch>
            <a:fillRect/>
          </a:stretch>
        </p:blipFill>
        <p:spPr>
          <a:xfrm>
            <a:off x="42012" y="0"/>
            <a:ext cx="12390824" cy="7744265"/>
          </a:xfrm>
          <a:prstGeom prst="rect">
            <a:avLst/>
          </a:prstGeom>
        </p:spPr>
      </p:pic>
      <p:pic>
        <p:nvPicPr>
          <p:cNvPr id="6" name="Picture 5" descr="MSFT_logo_rgb_W-Wht_D.pdf">
            <a:extLst>
              <a:ext uri="{FF2B5EF4-FFF2-40B4-BE49-F238E27FC236}">
                <a16:creationId xmlns:a16="http://schemas.microsoft.com/office/drawing/2014/main" id="{13B0C777-70BB-473E-8183-B4601A6B45B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010637" y="665227"/>
            <a:ext cx="2271061" cy="835282"/>
          </a:xfrm>
          <a:prstGeom prst="rect">
            <a:avLst/>
          </a:prstGeom>
        </p:spPr>
      </p:pic>
      <p:pic>
        <p:nvPicPr>
          <p:cNvPr id="12" name="Picture 2" descr="Microsoft Corporate Logo Guidelines | Trademarks">
            <a:extLst>
              <a:ext uri="{FF2B5EF4-FFF2-40B4-BE49-F238E27FC236}">
                <a16:creationId xmlns:a16="http://schemas.microsoft.com/office/drawing/2014/main" id="{54B85539-E47E-499C-B003-F3ACFE902159}"/>
              </a:ext>
            </a:extLst>
          </p:cNvPr>
          <p:cNvPicPr>
            <a:picLocks noChangeAspect="1" noChangeArrowheads="1"/>
          </p:cNvPicPr>
          <p:nvPr userDrawn="1"/>
        </p:nvPicPr>
        <p:blipFill rotWithShape="1">
          <a:blip r:embed="rId4" cstate="screen">
            <a:extLst>
              <a:ext uri="{28A0092B-C50C-407E-A947-70E740481C1C}">
                <a14:useLocalDpi xmlns:a14="http://schemas.microsoft.com/office/drawing/2010/main" val="0"/>
              </a:ext>
            </a:extLst>
          </a:blip>
          <a:srcRect/>
          <a:stretch/>
        </p:blipFill>
        <p:spPr bwMode="auto">
          <a:xfrm>
            <a:off x="310333" y="1804262"/>
            <a:ext cx="7013767" cy="16473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0006BC-A876-47E3-A6DC-0C63941CE4C7}"/>
              </a:ext>
            </a:extLst>
          </p:cNvPr>
          <p:cNvSpPr>
            <a:spLocks noGrp="1"/>
          </p:cNvSpPr>
          <p:nvPr>
            <p:ph type="title" hasCustomPrompt="1"/>
          </p:nvPr>
        </p:nvSpPr>
        <p:spPr>
          <a:xfrm>
            <a:off x="1632747" y="4019610"/>
            <a:ext cx="5343525" cy="830997"/>
          </a:xfrm>
          <a:noFill/>
        </p:spPr>
        <p:txBody>
          <a:bodyPr vert="horz" wrap="square" lIns="0" tIns="0" rIns="0" bIns="0" rtlCol="0" anchor="b" anchorCtr="0">
            <a:spAutoFit/>
          </a:bodyPr>
          <a:lstStyle>
            <a:lvl1pPr algn="ctr">
              <a:defRPr kumimoji="0" lang="en-US" sz="5400" b="1" i="0" u="none" strike="noStrike" cap="none" spc="-50" normalizeH="0" baseline="0">
                <a:ln w="3175">
                  <a:noFill/>
                </a:ln>
                <a:solidFill>
                  <a:schemeClr val="bg1">
                    <a:lumMod val="50000"/>
                  </a:schemeClr>
                </a:solidFill>
                <a:effectLst/>
                <a:uLnTx/>
                <a:uFillTx/>
                <a:latin typeface="Black bruno" panose="02000600000000000000" pitchFamily="50" charset="0"/>
                <a:ea typeface="+mn-ea"/>
                <a:cs typeface="Segoe UI" panose="020B0502040204020203" pitchFamily="34" charset="0"/>
              </a:defRPr>
            </a:lvl1pPr>
          </a:lstStyle>
          <a:p>
            <a:pPr marL="0" marR="0" lvl="0" indent="0" defTabSz="932742" fontAlgn="auto">
              <a:lnSpc>
                <a:spcPct val="100000"/>
              </a:lnSpc>
              <a:spcAft>
                <a:spcPts val="0"/>
              </a:spcAft>
              <a:buClrTx/>
              <a:buSzTx/>
              <a:buFontTx/>
              <a:tabLst/>
            </a:pPr>
            <a:r>
              <a:rPr lang="en-US"/>
              <a:t>Thank You</a:t>
            </a:r>
          </a:p>
        </p:txBody>
      </p:sp>
    </p:spTree>
    <p:extLst>
      <p:ext uri="{BB962C8B-B14F-4D97-AF65-F5344CB8AC3E}">
        <p14:creationId xmlns:p14="http://schemas.microsoft.com/office/powerpoint/2010/main" val="257097229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11_Title Only">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0D60CC6-D142-4F86-AF44-9B34CEEACACB}"/>
              </a:ext>
            </a:extLst>
          </p:cNvPr>
          <p:cNvSpPr/>
          <p:nvPr userDrawn="1"/>
        </p:nvSpPr>
        <p:spPr bwMode="auto">
          <a:xfrm>
            <a:off x="9340458" y="3822"/>
            <a:ext cx="2857292" cy="6858000"/>
          </a:xfrm>
          <a:prstGeom prst="rect">
            <a:avLst/>
          </a:prstGeom>
          <a:solidFill>
            <a:srgbClr val="FF6587"/>
          </a:solidFill>
        </p:spPr>
        <p:txBody>
          <a:bodyPr wrap="square" lIns="3383280" rIns="274320" anchor="ctr" anchorCtr="0">
            <a:noAutofit/>
          </a:bodyPr>
          <a:lstStyle/>
          <a:p>
            <a:pPr marL="336145" marR="0" lvl="0" indent="-336145" algn="ctr" defTabSz="914367" fontAlgn="auto">
              <a:lnSpc>
                <a:spcPct val="90000"/>
              </a:lnSpc>
              <a:spcBef>
                <a:spcPct val="20000"/>
              </a:spcBef>
              <a:spcAft>
                <a:spcPts val="0"/>
              </a:spcAft>
              <a:buClrTx/>
              <a:buSzPct val="90000"/>
              <a:buFont typeface="Arial" pitchFamily="34" charset="0"/>
              <a:buChar char="•"/>
              <a:tabLst/>
            </a:pPr>
            <a:endParaRPr kumimoji="0" lang="en-US" sz="3921" b="0" i="0" u="none" strike="noStrike" cap="none" spc="0" normalizeH="0" baseline="0" err="1">
              <a:ln>
                <a:noFill/>
              </a:ln>
              <a:solidFill>
                <a:srgbClr val="FFFFFF"/>
              </a:solidFill>
              <a:effectLst/>
              <a:uLnTx/>
              <a:uFillTx/>
              <a:latin typeface="Segoe UI Semibold"/>
            </a:endParaRPr>
          </a:p>
        </p:txBody>
      </p:sp>
      <p:sp>
        <p:nvSpPr>
          <p:cNvPr id="3" name="Picture Placeholder 14">
            <a:extLst>
              <a:ext uri="{FF2B5EF4-FFF2-40B4-BE49-F238E27FC236}">
                <a16:creationId xmlns:a16="http://schemas.microsoft.com/office/drawing/2014/main" id="{0C645AEA-7B1F-4245-ABB3-D44BCFDDDAC9}"/>
              </a:ext>
            </a:extLst>
          </p:cNvPr>
          <p:cNvSpPr>
            <a:spLocks noGrp="1"/>
          </p:cNvSpPr>
          <p:nvPr>
            <p:ph type="pic" sz="quarter" idx="10"/>
          </p:nvPr>
        </p:nvSpPr>
        <p:spPr>
          <a:xfrm>
            <a:off x="9334709" y="0"/>
            <a:ext cx="2265217" cy="6858000"/>
          </a:xfrm>
        </p:spPr>
        <p:txBody>
          <a:bodyPr/>
          <a:lstStyle>
            <a:lvl1pPr>
              <a:defRPr>
                <a:solidFill>
                  <a:schemeClr val="bg1"/>
                </a:solidFill>
              </a:defRPr>
            </a:lvl1pPr>
          </a:lstStyle>
          <a:p>
            <a:endParaRPr lang="en-US"/>
          </a:p>
        </p:txBody>
      </p:sp>
      <p:sp>
        <p:nvSpPr>
          <p:cNvPr id="6" name="Text Placeholder 5">
            <a:extLst>
              <a:ext uri="{FF2B5EF4-FFF2-40B4-BE49-F238E27FC236}">
                <a16:creationId xmlns:a16="http://schemas.microsoft.com/office/drawing/2014/main" id="{3C4911F5-116A-483F-96C2-98ECDD8A03CD}"/>
              </a:ext>
            </a:extLst>
          </p:cNvPr>
          <p:cNvSpPr>
            <a:spLocks noGrp="1"/>
          </p:cNvSpPr>
          <p:nvPr>
            <p:ph type="body" sz="quarter" idx="11"/>
          </p:nvPr>
        </p:nvSpPr>
        <p:spPr>
          <a:xfrm>
            <a:off x="266920" y="1634238"/>
            <a:ext cx="3480617" cy="572464"/>
          </a:xfrm>
        </p:spPr>
        <p:txBody>
          <a:bodyPr anchor="b"/>
          <a:lstStyle>
            <a:lvl1pPr marL="0" indent="0">
              <a:buNone/>
              <a:defRPr lang="en-US" sz="2800" kern="1200" cap="none" spc="0" baseline="0" dirty="0" smtClean="0">
                <a:solidFill>
                  <a:schemeClr val="tx2"/>
                </a:solidFill>
                <a:latin typeface="+mj-lt"/>
                <a:ea typeface="+mn-ea"/>
                <a:cs typeface="+mn-cs"/>
              </a:defRPr>
            </a:lvl1pPr>
            <a:lvl2pPr marL="0" indent="0">
              <a:buNone/>
              <a:defRPr/>
            </a:lvl2pPr>
            <a:lvl3pPr marL="0" indent="0">
              <a:buNone/>
              <a:defRPr/>
            </a:lvl3pPr>
            <a:lvl4pPr marL="0" indent="0">
              <a:buNone/>
              <a:defRPr/>
            </a:lvl4pPr>
            <a:lvl5pPr marL="0" indent="0">
              <a:buNone/>
              <a:defRPr/>
            </a:lvl5pPr>
          </a:lstStyle>
          <a:p>
            <a:pPr lvl="0"/>
            <a:r>
              <a:rPr lang="en-US"/>
              <a:t>Click to</a:t>
            </a:r>
          </a:p>
        </p:txBody>
      </p:sp>
      <p:sp>
        <p:nvSpPr>
          <p:cNvPr id="7" name="Text Placeholder 5">
            <a:extLst>
              <a:ext uri="{FF2B5EF4-FFF2-40B4-BE49-F238E27FC236}">
                <a16:creationId xmlns:a16="http://schemas.microsoft.com/office/drawing/2014/main" id="{2E666C94-247C-40DA-A511-A60AC41C2F5F}"/>
              </a:ext>
            </a:extLst>
          </p:cNvPr>
          <p:cNvSpPr>
            <a:spLocks noGrp="1"/>
          </p:cNvSpPr>
          <p:nvPr>
            <p:ph type="body" sz="quarter" idx="12"/>
          </p:nvPr>
        </p:nvSpPr>
        <p:spPr>
          <a:xfrm>
            <a:off x="4377690" y="1634238"/>
            <a:ext cx="4544060" cy="1594283"/>
          </a:xfrm>
        </p:spPr>
        <p:txBody>
          <a:bodyPr anchor="t">
            <a:noAutofit/>
          </a:bodyPr>
          <a:lstStyle>
            <a:lvl1pPr marL="0" indent="0">
              <a:spcBef>
                <a:spcPts val="600"/>
              </a:spcBef>
              <a:buNone/>
              <a:defRPr sz="1800">
                <a:latin typeface="Segoe UI" panose="020B0502040204020203" pitchFamily="34" charset="0"/>
                <a:cs typeface="Segoe UI" panose="020B0502040204020203" pitchFamily="34" charset="0"/>
              </a:defRPr>
            </a:lvl1pPr>
            <a:lvl2pPr marL="0" indent="0">
              <a:spcBef>
                <a:spcPts val="600"/>
              </a:spcBef>
              <a:spcAft>
                <a:spcPts val="600"/>
              </a:spcAft>
              <a:buNone/>
              <a:defRPr sz="1600">
                <a:latin typeface="Segoe UI" panose="020B0502040204020203" pitchFamily="34" charset="0"/>
                <a:cs typeface="Segoe UI" panose="020B0502040204020203" pitchFamily="34" charset="0"/>
              </a:defRPr>
            </a:lvl2pPr>
            <a:lvl3pPr marL="0" indent="0">
              <a:spcBef>
                <a:spcPts val="1800"/>
              </a:spcBef>
              <a:spcAft>
                <a:spcPts val="0"/>
              </a:spcAft>
              <a:buNone/>
              <a:defRPr lang="en-US" sz="1800" b="1" kern="1200" cap="all" spc="100" baseline="0" dirty="0">
                <a:solidFill>
                  <a:schemeClr val="tx2"/>
                </a:solidFill>
                <a:latin typeface="Segoe UI" panose="020B0502040204020203" pitchFamily="34" charset="0"/>
                <a:ea typeface="+mn-ea"/>
                <a:cs typeface="Segoe UI" panose="020B0502040204020203" pitchFamily="34" charset="0"/>
              </a:defRPr>
            </a:lvl3pPr>
            <a:lvl4pPr marL="0" indent="0">
              <a:spcBef>
                <a:spcPts val="0"/>
              </a:spcBef>
              <a:buNone/>
              <a:defRPr sz="1100">
                <a:latin typeface="Segoe UI" panose="020B0502040204020203" pitchFamily="34" charset="0"/>
                <a:cs typeface="Segoe UI" panose="020B0502040204020203" pitchFamily="34" charset="0"/>
              </a:defRPr>
            </a:lvl4pPr>
            <a:lvl5pPr marL="0" indent="0">
              <a:spcBef>
                <a:spcPts val="0"/>
              </a:spcBef>
              <a:buNone/>
              <a:defRPr sz="1100">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5">
            <a:extLst>
              <a:ext uri="{FF2B5EF4-FFF2-40B4-BE49-F238E27FC236}">
                <a16:creationId xmlns:a16="http://schemas.microsoft.com/office/drawing/2014/main" id="{4FB20CBF-DDA2-4D0F-A1D7-A03F9D5C82C0}"/>
              </a:ext>
            </a:extLst>
          </p:cNvPr>
          <p:cNvSpPr>
            <a:spLocks noGrp="1"/>
          </p:cNvSpPr>
          <p:nvPr>
            <p:ph type="body" sz="quarter" idx="14" hasCustomPrompt="1"/>
          </p:nvPr>
        </p:nvSpPr>
        <p:spPr>
          <a:xfrm rot="16200000">
            <a:off x="8813959" y="2820672"/>
            <a:ext cx="6103012" cy="461665"/>
          </a:xfrm>
        </p:spPr>
        <p:txBody>
          <a:bodyPr/>
          <a:lstStyle>
            <a:lvl1pPr marL="0" indent="0" algn="ctr">
              <a:buNone/>
              <a:defRPr lang="en-US" sz="2000" kern="1200" cap="all" spc="100" baseline="0" dirty="0" smtClean="0">
                <a:solidFill>
                  <a:schemeClr val="bg1"/>
                </a:solidFill>
                <a:latin typeface="+mj-lt"/>
                <a:ea typeface="+mn-ea"/>
                <a:cs typeface="+mn-cs"/>
              </a:defRPr>
            </a:lvl1pPr>
            <a:lvl2pPr marL="0" indent="0">
              <a:buNone/>
              <a:defRPr/>
            </a:lvl2pPr>
            <a:lvl3pPr marL="0" indent="0">
              <a:buNone/>
              <a:defRPr/>
            </a:lvl3pPr>
            <a:lvl4pPr marL="0" indent="0">
              <a:buNone/>
              <a:defRPr/>
            </a:lvl4pPr>
            <a:lvl5pPr marL="0" indent="0">
              <a:buNone/>
              <a:defRPr/>
            </a:lvl5pPr>
          </a:lstStyle>
          <a:p>
            <a:pPr lvl="0"/>
            <a:r>
              <a:rPr lang="en-US"/>
              <a:t>Click to edit master text styles</a:t>
            </a:r>
          </a:p>
        </p:txBody>
      </p:sp>
      <p:sp>
        <p:nvSpPr>
          <p:cNvPr id="5" name="Rectangle: Rounded Corners 4">
            <a:extLst>
              <a:ext uri="{FF2B5EF4-FFF2-40B4-BE49-F238E27FC236}">
                <a16:creationId xmlns:a16="http://schemas.microsoft.com/office/drawing/2014/main" id="{EEF3D929-83A0-4B81-AC7D-3906BD0ACAB4}"/>
              </a:ext>
            </a:extLst>
          </p:cNvPr>
          <p:cNvSpPr/>
          <p:nvPr userDrawn="1"/>
        </p:nvSpPr>
        <p:spPr bwMode="auto">
          <a:xfrm>
            <a:off x="266921" y="3949503"/>
            <a:ext cx="3474570" cy="2132515"/>
          </a:xfrm>
          <a:prstGeom prst="roundRect">
            <a:avLst>
              <a:gd name="adj" fmla="val 6365"/>
            </a:avLst>
          </a:prstGeom>
          <a:solidFill>
            <a:schemeClr val="tx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8" name="Title 7">
            <a:extLst>
              <a:ext uri="{FF2B5EF4-FFF2-40B4-BE49-F238E27FC236}">
                <a16:creationId xmlns:a16="http://schemas.microsoft.com/office/drawing/2014/main" id="{0CE90D9D-803D-4509-BD1F-41CF91C094E6}"/>
              </a:ext>
            </a:extLst>
          </p:cNvPr>
          <p:cNvSpPr>
            <a:spLocks noGrp="1"/>
          </p:cNvSpPr>
          <p:nvPr>
            <p:ph type="title"/>
          </p:nvPr>
        </p:nvSpPr>
        <p:spPr>
          <a:xfrm>
            <a:off x="266920" y="2086540"/>
            <a:ext cx="3471972" cy="1286775"/>
          </a:xfrm>
        </p:spPr>
        <p:txBody>
          <a:bodyPr lIns="91440"/>
          <a:lstStyle>
            <a:lvl1pPr>
              <a:defRPr sz="3200">
                <a:solidFill>
                  <a:srgbClr val="FF9F53"/>
                </a:solidFill>
              </a:defRPr>
            </a:lvl1pPr>
          </a:lstStyle>
          <a:p>
            <a:r>
              <a:rPr lang="en-US"/>
              <a:t>Click to edit Master title style</a:t>
            </a:r>
          </a:p>
        </p:txBody>
      </p:sp>
      <p:sp>
        <p:nvSpPr>
          <p:cNvPr id="12" name="Rectangle 11">
            <a:extLst>
              <a:ext uri="{FF2B5EF4-FFF2-40B4-BE49-F238E27FC236}">
                <a16:creationId xmlns:a16="http://schemas.microsoft.com/office/drawing/2014/main" id="{EA976ADA-D7A4-4991-A2A3-B94E8A65E24A}"/>
              </a:ext>
            </a:extLst>
          </p:cNvPr>
          <p:cNvSpPr/>
          <p:nvPr userDrawn="1"/>
        </p:nvSpPr>
        <p:spPr bwMode="auto">
          <a:xfrm>
            <a:off x="448048" y="4096279"/>
            <a:ext cx="3112316" cy="1838962"/>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 name="Footer Placeholder 4">
            <a:extLst>
              <a:ext uri="{FF2B5EF4-FFF2-40B4-BE49-F238E27FC236}">
                <a16:creationId xmlns:a16="http://schemas.microsoft.com/office/drawing/2014/main" id="{9C7D81C0-A793-491A-8771-AD68FA882E9C}"/>
              </a:ext>
            </a:extLst>
          </p:cNvPr>
          <p:cNvSpPr>
            <a:spLocks noGrp="1"/>
          </p:cNvSpPr>
          <p:nvPr>
            <p:ph type="ftr" sz="quarter" idx="15"/>
          </p:nvPr>
        </p:nvSpPr>
        <p:spPr>
          <a:xfrm>
            <a:off x="838200" y="6311900"/>
            <a:ext cx="4114800" cy="365125"/>
          </a:xfrm>
        </p:spPr>
        <p:txBody>
          <a:bodyPr/>
          <a:lstStyle>
            <a:lvl1pPr>
              <a:defRPr>
                <a:solidFill>
                  <a:schemeClr val="bg1"/>
                </a:solidFill>
              </a:defRPr>
            </a:lvl1pPr>
          </a:lstStyle>
          <a:p>
            <a:endParaRPr lang="en-US"/>
          </a:p>
        </p:txBody>
      </p:sp>
      <p:sp>
        <p:nvSpPr>
          <p:cNvPr id="15" name="Slide Number Placeholder 5">
            <a:extLst>
              <a:ext uri="{FF2B5EF4-FFF2-40B4-BE49-F238E27FC236}">
                <a16:creationId xmlns:a16="http://schemas.microsoft.com/office/drawing/2014/main" id="{834F9EC9-9EDF-4A00-85CF-0BABC6337543}"/>
              </a:ext>
            </a:extLst>
          </p:cNvPr>
          <p:cNvSpPr>
            <a:spLocks noGrp="1"/>
          </p:cNvSpPr>
          <p:nvPr>
            <p:ph type="sldNum" sz="quarter" idx="16"/>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pic>
        <p:nvPicPr>
          <p:cNvPr id="17" name="Picture 16">
            <a:extLst>
              <a:ext uri="{FF2B5EF4-FFF2-40B4-BE49-F238E27FC236}">
                <a16:creationId xmlns:a16="http://schemas.microsoft.com/office/drawing/2014/main" id="{FA6D2B78-68E2-4554-8FF3-FCF772C4838E}"/>
              </a:ext>
            </a:extLst>
          </p:cNvPr>
          <p:cNvPicPr>
            <a:picLocks noChangeAspect="1"/>
          </p:cNvPicPr>
          <p:nvPr userDrawn="1"/>
        </p:nvPicPr>
        <p:blipFill>
          <a:blip r:embed="rId2"/>
          <a:stretch>
            <a:fillRect/>
          </a:stretch>
        </p:blipFill>
        <p:spPr>
          <a:xfrm>
            <a:off x="0" y="6181682"/>
            <a:ext cx="12192000" cy="676318"/>
          </a:xfrm>
          <a:prstGeom prst="rect">
            <a:avLst/>
          </a:prstGeom>
        </p:spPr>
      </p:pic>
    </p:spTree>
    <p:extLst>
      <p:ext uri="{BB962C8B-B14F-4D97-AF65-F5344CB8AC3E}">
        <p14:creationId xmlns:p14="http://schemas.microsoft.com/office/powerpoint/2010/main" val="37919358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Customer story">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2DF2D8D-CACA-4F2F-8825-A7AA551143A5}"/>
              </a:ext>
            </a:extLst>
          </p:cNvPr>
          <p:cNvSpPr/>
          <p:nvPr userDrawn="1"/>
        </p:nvSpPr>
        <p:spPr>
          <a:xfrm>
            <a:off x="-38794" y="5689598"/>
            <a:ext cx="12230793" cy="1168401"/>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20" name="Picture Placeholder 144"/>
          <p:cNvSpPr>
            <a:spLocks noGrp="1"/>
          </p:cNvSpPr>
          <p:nvPr>
            <p:ph type="pic" sz="quarter" idx="20" hasCustomPrompt="1"/>
          </p:nvPr>
        </p:nvSpPr>
        <p:spPr>
          <a:xfrm>
            <a:off x="0" y="1"/>
            <a:ext cx="12192000" cy="2990334"/>
          </a:xfrm>
          <a:prstGeom prst="rect">
            <a:avLst/>
          </a:prstGeom>
          <a:solidFill>
            <a:schemeClr val="tx2"/>
          </a:solidFill>
        </p:spPr>
        <p:txBody>
          <a:bodyPr anchor="ctr" anchorCtr="0">
            <a:noAutofit/>
          </a:bodyPr>
          <a:lstStyle>
            <a:lvl1pPr marL="0" indent="0" algn="ctr">
              <a:buNone/>
              <a:defRPr>
                <a:solidFill>
                  <a:schemeClr val="bg1"/>
                </a:solidFill>
              </a:defRPr>
            </a:lvl1pPr>
          </a:lstStyle>
          <a:p>
            <a:r>
              <a:rPr lang="en-US"/>
              <a:t>Drag picture here</a:t>
            </a:r>
          </a:p>
        </p:txBody>
      </p:sp>
      <p:sp>
        <p:nvSpPr>
          <p:cNvPr id="21" name="Title 1"/>
          <p:cNvSpPr>
            <a:spLocks noGrp="1"/>
          </p:cNvSpPr>
          <p:nvPr>
            <p:ph type="ctrTitle" hasCustomPrompt="1"/>
          </p:nvPr>
        </p:nvSpPr>
        <p:spPr>
          <a:xfrm>
            <a:off x="314790" y="3354775"/>
            <a:ext cx="3709102" cy="2065292"/>
          </a:xfrm>
          <a:prstGeom prst="rect">
            <a:avLst/>
          </a:prstGeom>
        </p:spPr>
        <p:txBody>
          <a:bodyPr lIns="0" tIns="0" rIns="0" bIns="0" anchor="t" anchorCtr="0">
            <a:noAutofit/>
          </a:bodyPr>
          <a:lstStyle>
            <a:lvl1pPr algn="l">
              <a:defRPr sz="2800" b="1" spc="0" baseline="0">
                <a:gradFill>
                  <a:gsLst>
                    <a:gs pos="83000">
                      <a:schemeClr val="tx1"/>
                    </a:gs>
                    <a:gs pos="100000">
                      <a:schemeClr val="tx1"/>
                    </a:gs>
                  </a:gsLst>
                  <a:lin ang="5400000" scaled="1"/>
                </a:gradFill>
                <a:latin typeface="+mj-lt"/>
              </a:defRPr>
            </a:lvl1pPr>
          </a:lstStyle>
          <a:p>
            <a:r>
              <a:rPr lang="en-US"/>
              <a:t>Customer Name </a:t>
            </a:r>
            <a:br>
              <a:rPr lang="en-US"/>
            </a:br>
            <a:r>
              <a:rPr lang="en-US"/>
              <a:t>and headline</a:t>
            </a:r>
          </a:p>
        </p:txBody>
      </p:sp>
      <p:sp>
        <p:nvSpPr>
          <p:cNvPr id="22" name="Text Placeholder 132"/>
          <p:cNvSpPr>
            <a:spLocks noGrp="1"/>
          </p:cNvSpPr>
          <p:nvPr>
            <p:ph type="body" sz="quarter" idx="11" hasCustomPrompt="1"/>
          </p:nvPr>
        </p:nvSpPr>
        <p:spPr>
          <a:xfrm>
            <a:off x="4341091" y="3354774"/>
            <a:ext cx="7536119" cy="2065292"/>
          </a:xfrm>
          <a:prstGeom prst="rect">
            <a:avLst/>
          </a:prstGeom>
        </p:spPr>
        <p:txBody>
          <a:bodyPr lIns="0" tIns="0" rIns="0" bIns="0">
            <a:noAutofit/>
          </a:bodyPr>
          <a:lstStyle>
            <a:lvl1pPr marL="0" indent="0">
              <a:lnSpc>
                <a:spcPts val="1800"/>
              </a:lnSpc>
              <a:buFont typeface="Arial" panose="020B0604020202020204" pitchFamily="34" charset="0"/>
              <a:buNone/>
              <a:defRPr sz="1200" spc="0" baseline="0">
                <a:gradFill>
                  <a:gsLst>
                    <a:gs pos="83000">
                      <a:schemeClr val="tx1"/>
                    </a:gs>
                    <a:gs pos="100000">
                      <a:schemeClr val="tx1"/>
                    </a:gs>
                  </a:gsLst>
                  <a:lin ang="5400000" scaled="1"/>
                </a:gradFill>
              </a:defRPr>
            </a:lvl1pPr>
            <a:lvl2pPr>
              <a:defRPr sz="1200"/>
            </a:lvl2pPr>
          </a:lstStyle>
          <a:p>
            <a:pPr lvl="0"/>
            <a:r>
              <a:rPr lang="en-US"/>
              <a:t>Summary: what was the business opportunity, how did Dynamic 365 (+additional products) solve the problem, proof point / ROI realized?</a:t>
            </a:r>
          </a:p>
        </p:txBody>
      </p:sp>
      <p:cxnSp>
        <p:nvCxnSpPr>
          <p:cNvPr id="31" name="Straight Connector 30"/>
          <p:cNvCxnSpPr/>
          <p:nvPr userDrawn="1"/>
        </p:nvCxnSpPr>
        <p:spPr>
          <a:xfrm>
            <a:off x="1838859" y="5937283"/>
            <a:ext cx="0" cy="635000"/>
          </a:xfrm>
          <a:prstGeom prst="line">
            <a:avLst/>
          </a:prstGeom>
          <a:ln w="15875"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40" name="Picture Placeholder 144"/>
          <p:cNvSpPr>
            <a:spLocks noGrp="1"/>
          </p:cNvSpPr>
          <p:nvPr>
            <p:ph type="pic" sz="quarter" idx="36" hasCustomPrompt="1"/>
          </p:nvPr>
        </p:nvSpPr>
        <p:spPr>
          <a:xfrm>
            <a:off x="314790" y="5829014"/>
            <a:ext cx="1247050" cy="834378"/>
          </a:xfrm>
          <a:prstGeom prst="rect">
            <a:avLst/>
          </a:prstGeom>
        </p:spPr>
        <p:txBody>
          <a:bodyPr anchor="ctr" anchorCtr="0">
            <a:noAutofit/>
          </a:bodyPr>
          <a:lstStyle>
            <a:lvl1pPr marL="0" indent="0" algn="ctr">
              <a:buNone/>
              <a:defRPr sz="1600">
                <a:solidFill>
                  <a:schemeClr val="bg1"/>
                </a:solidFill>
              </a:defRPr>
            </a:lvl1pPr>
          </a:lstStyle>
          <a:p>
            <a:r>
              <a:rPr lang="en-US"/>
              <a:t>Drag logo here</a:t>
            </a:r>
          </a:p>
        </p:txBody>
      </p:sp>
      <p:sp>
        <p:nvSpPr>
          <p:cNvPr id="37" name="Text Placeholder 136"/>
          <p:cNvSpPr>
            <a:spLocks noGrp="1"/>
          </p:cNvSpPr>
          <p:nvPr>
            <p:ph type="body" sz="quarter" idx="31"/>
          </p:nvPr>
        </p:nvSpPr>
        <p:spPr>
          <a:xfrm>
            <a:off x="8109150" y="6069928"/>
            <a:ext cx="1508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38" name="Text Placeholder 136"/>
          <p:cNvSpPr>
            <a:spLocks noGrp="1"/>
          </p:cNvSpPr>
          <p:nvPr>
            <p:ph type="body" sz="quarter" idx="32"/>
          </p:nvPr>
        </p:nvSpPr>
        <p:spPr>
          <a:xfrm>
            <a:off x="6131517" y="6069928"/>
            <a:ext cx="1508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2" name="Text Placeholder 136"/>
          <p:cNvSpPr>
            <a:spLocks noGrp="1"/>
          </p:cNvSpPr>
          <p:nvPr>
            <p:ph type="body" sz="quarter" idx="33"/>
          </p:nvPr>
        </p:nvSpPr>
        <p:spPr>
          <a:xfrm>
            <a:off x="4153883" y="6104028"/>
            <a:ext cx="1508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3" name="Text Placeholder 136"/>
          <p:cNvSpPr>
            <a:spLocks noGrp="1"/>
          </p:cNvSpPr>
          <p:nvPr>
            <p:ph type="body" sz="quarter" idx="34"/>
          </p:nvPr>
        </p:nvSpPr>
        <p:spPr>
          <a:xfrm>
            <a:off x="2176248" y="6115095"/>
            <a:ext cx="1508760" cy="463954"/>
          </a:xfrm>
          <a:prstGeom prst="rect">
            <a:avLst/>
          </a:prstGeom>
        </p:spPr>
        <p:txBody>
          <a:bodyPr lIns="0" tIns="0" rIns="0" bIns="0">
            <a:noAutofit/>
          </a:bodyPr>
          <a:lstStyle>
            <a:lvl1pPr marL="0" marR="0" indent="0" algn="l" defTabSz="914400" rtl="0" eaLnBrk="1" fontAlgn="auto" latinLnBrk="0" hangingPunct="1">
              <a:lnSpc>
                <a:spcPct val="90000"/>
              </a:lnSpc>
              <a:spcBef>
                <a:spcPts val="0"/>
              </a:spcBef>
              <a:spcAft>
                <a:spcPts val="0"/>
              </a:spcAft>
              <a:buClrTx/>
              <a:buSzTx/>
              <a:buFont typeface="Arial" panose="020B0604020202020204" pitchFamily="34" charset="0"/>
              <a:buNone/>
              <a:tabLst/>
              <a:defRPr sz="1000" b="0">
                <a:solidFill>
                  <a:schemeClr val="bg1"/>
                </a:solidFill>
              </a:defRPr>
            </a:lvl1pPr>
            <a:lvl2pPr marL="457200" indent="0">
              <a:buNone/>
              <a:defRPr sz="800"/>
            </a:lvl2pPr>
            <a:lvl3pPr marL="914400" indent="0">
              <a:buNone/>
              <a:defRPr sz="800"/>
            </a:lvl3pPr>
            <a:lvl4pPr marL="1371600" indent="0">
              <a:buNone/>
              <a:defRPr sz="800"/>
            </a:lvl4pPr>
            <a:lvl5pPr marL="1828800" indent="0">
              <a:buNone/>
              <a:defRPr sz="800"/>
            </a:lvl5pPr>
          </a:lstStyle>
          <a:p>
            <a:pPr lvl="0"/>
            <a:r>
              <a:rPr lang="en-US"/>
              <a:t>Click to edit Master text styles</a:t>
            </a:r>
          </a:p>
        </p:txBody>
      </p:sp>
      <p:sp>
        <p:nvSpPr>
          <p:cNvPr id="45" name="TextBox 44"/>
          <p:cNvSpPr txBox="1"/>
          <p:nvPr userDrawn="1"/>
        </p:nvSpPr>
        <p:spPr>
          <a:xfrm>
            <a:off x="2176249" y="5846004"/>
            <a:ext cx="150876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mj-lt"/>
                <a:ea typeface="+mn-ea"/>
                <a:cs typeface="+mn-cs"/>
              </a:rPr>
              <a:t>Products and Services</a:t>
            </a:r>
          </a:p>
        </p:txBody>
      </p:sp>
      <p:sp>
        <p:nvSpPr>
          <p:cNvPr id="46" name="TextBox 45"/>
          <p:cNvSpPr txBox="1"/>
          <p:nvPr userDrawn="1"/>
        </p:nvSpPr>
        <p:spPr>
          <a:xfrm>
            <a:off x="4153883" y="5846004"/>
            <a:ext cx="1508760" cy="155299"/>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mj-lt"/>
                <a:ea typeface="+mn-ea"/>
                <a:cs typeface="+mn-cs"/>
              </a:rPr>
              <a:t>Organization Size</a:t>
            </a:r>
          </a:p>
        </p:txBody>
      </p:sp>
      <p:sp>
        <p:nvSpPr>
          <p:cNvPr id="47" name="TextBox 46"/>
          <p:cNvSpPr txBox="1"/>
          <p:nvPr userDrawn="1"/>
        </p:nvSpPr>
        <p:spPr>
          <a:xfrm>
            <a:off x="6131517" y="5846004"/>
            <a:ext cx="150876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mj-lt"/>
                <a:ea typeface="+mn-ea"/>
                <a:cs typeface="+mn-cs"/>
              </a:rPr>
              <a:t>Industry</a:t>
            </a:r>
          </a:p>
        </p:txBody>
      </p:sp>
      <p:sp>
        <p:nvSpPr>
          <p:cNvPr id="48" name="TextBox 47"/>
          <p:cNvSpPr txBox="1"/>
          <p:nvPr userDrawn="1"/>
        </p:nvSpPr>
        <p:spPr>
          <a:xfrm>
            <a:off x="8109150" y="5846004"/>
            <a:ext cx="1508760" cy="153888"/>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a:ln>
                  <a:noFill/>
                </a:ln>
                <a:solidFill>
                  <a:schemeClr val="bg1"/>
                </a:solidFill>
                <a:effectLst/>
                <a:uLnTx/>
                <a:uFillTx/>
                <a:latin typeface="+mj-lt"/>
                <a:ea typeface="+mn-ea"/>
                <a:cs typeface="+mn-cs"/>
              </a:rPr>
              <a:t>Country</a:t>
            </a:r>
          </a:p>
        </p:txBody>
      </p:sp>
      <p:pic>
        <p:nvPicPr>
          <p:cNvPr id="16" name="Picture 15" descr="MSFT_logo_rgb_W-Wht_D.pdf">
            <a:extLst>
              <a:ext uri="{FF2B5EF4-FFF2-40B4-BE49-F238E27FC236}">
                <a16:creationId xmlns:a16="http://schemas.microsoft.com/office/drawing/2014/main" id="{123A0A59-CD2B-461E-91CB-B24EFCE58F7E}"/>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532019" y="5963103"/>
            <a:ext cx="1586104" cy="583359"/>
          </a:xfrm>
          <a:prstGeom prst="rect">
            <a:avLst/>
          </a:prstGeom>
        </p:spPr>
      </p:pic>
    </p:spTree>
    <p:extLst>
      <p:ext uri="{BB962C8B-B14F-4D97-AF65-F5344CB8AC3E}">
        <p14:creationId xmlns:p14="http://schemas.microsoft.com/office/powerpoint/2010/main" val="231932044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0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sp>
        <p:nvSpPr>
          <p:cNvPr id="9" name="Rectangle 8">
            <a:extLst>
              <a:ext uri="{FF2B5EF4-FFF2-40B4-BE49-F238E27FC236}">
                <a16:creationId xmlns:a16="http://schemas.microsoft.com/office/drawing/2014/main" id="{218E4484-C5E7-4C9F-B46B-2291FCD8B313}"/>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MSFT_logo_rgb_W-Wht_D.pdf">
            <a:extLst>
              <a:ext uri="{FF2B5EF4-FFF2-40B4-BE49-F238E27FC236}">
                <a16:creationId xmlns:a16="http://schemas.microsoft.com/office/drawing/2014/main" id="{ECAA515F-C4CB-40C4-A11E-25BCB865496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l="9414" t="23547" r="8376" b="22502"/>
          <a:stretch/>
        </p:blipFill>
        <p:spPr>
          <a:xfrm>
            <a:off x="8162924" y="2216727"/>
            <a:ext cx="3903225" cy="942109"/>
          </a:xfrm>
          <a:prstGeom prst="rect">
            <a:avLst/>
          </a:prstGeom>
        </p:spPr>
      </p:pic>
      <p:pic>
        <p:nvPicPr>
          <p:cNvPr id="2" name="Picture 1">
            <a:extLst>
              <a:ext uri="{FF2B5EF4-FFF2-40B4-BE49-F238E27FC236}">
                <a16:creationId xmlns:a16="http://schemas.microsoft.com/office/drawing/2014/main" id="{A51F2F00-A004-4D95-9EEB-DF91ED2AC0A1}"/>
              </a:ext>
            </a:extLst>
          </p:cNvPr>
          <p:cNvPicPr>
            <a:picLocks noChangeAspect="1"/>
          </p:cNvPicPr>
          <p:nvPr userDrawn="1"/>
        </p:nvPicPr>
        <p:blipFill>
          <a:blip r:embed="rId3">
            <a:alphaModFix/>
          </a:blip>
          <a:stretch>
            <a:fillRect/>
          </a:stretch>
        </p:blipFill>
        <p:spPr>
          <a:xfrm>
            <a:off x="-1" y="4289367"/>
            <a:ext cx="18615283" cy="2568909"/>
          </a:xfrm>
          <a:prstGeom prst="rect">
            <a:avLst/>
          </a:prstGeom>
        </p:spPr>
      </p:pic>
      <p:sp>
        <p:nvSpPr>
          <p:cNvPr id="10" name="Title Placeholder 1">
            <a:extLst>
              <a:ext uri="{FF2B5EF4-FFF2-40B4-BE49-F238E27FC236}">
                <a16:creationId xmlns:a16="http://schemas.microsoft.com/office/drawing/2014/main" id="{61F91DD7-E99C-4007-8BA1-9607A98F4190}"/>
              </a:ext>
            </a:extLst>
          </p:cNvPr>
          <p:cNvSpPr>
            <a:spLocks noGrp="1"/>
          </p:cNvSpPr>
          <p:nvPr>
            <p:ph type="title"/>
          </p:nvPr>
        </p:nvSpPr>
        <p:spPr>
          <a:xfrm>
            <a:off x="608055" y="2087389"/>
            <a:ext cx="7554870" cy="593095"/>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11" name="Text Placeholder 29">
            <a:extLst>
              <a:ext uri="{FF2B5EF4-FFF2-40B4-BE49-F238E27FC236}">
                <a16:creationId xmlns:a16="http://schemas.microsoft.com/office/drawing/2014/main" id="{F6C5093B-D3B0-4536-9CF0-89388BD8DC61}"/>
              </a:ext>
            </a:extLst>
          </p:cNvPr>
          <p:cNvSpPr>
            <a:spLocks noGrp="1"/>
          </p:cNvSpPr>
          <p:nvPr>
            <p:ph type="body" sz="quarter" idx="10"/>
          </p:nvPr>
        </p:nvSpPr>
        <p:spPr>
          <a:xfrm>
            <a:off x="608013" y="2680913"/>
            <a:ext cx="7554598" cy="739775"/>
          </a:xfrm>
        </p:spPr>
        <p:txBody>
          <a:bodyPr>
            <a:normAutofit/>
          </a:bodyPr>
          <a:lstStyle>
            <a:lvl1pPr marL="0" indent="0">
              <a:buNone/>
              <a:defRPr sz="2400" b="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424901696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userDrawn="1">
  <p:cSld name="4_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FF9F53"/>
                </a:solidFill>
              </a:defRPr>
            </a:lvl1pPr>
          </a:lstStyle>
          <a:p>
            <a:r>
              <a:rPr lang="en-US"/>
              <a:t>Click to edit Master title style</a:t>
            </a:r>
          </a:p>
        </p:txBody>
      </p:sp>
    </p:spTree>
    <p:extLst>
      <p:ext uri="{BB962C8B-B14F-4D97-AF65-F5344CB8AC3E}">
        <p14:creationId xmlns:p14="http://schemas.microsoft.com/office/powerpoint/2010/main" val="3614993718"/>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8F8F8"/>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164083573"/>
      </p:ext>
    </p:extLst>
  </p:cSld>
  <p:clrMapOvr>
    <a:overrideClrMapping bg1="lt1" tx1="dk1" bg2="lt2" tx2="dk2" accent1="accent1" accent2="accent2" accent3="accent3" accent4="accent4" accent5="accent5" accent6="accent6" hlink="hlink" folHlink="folHlink"/>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type="obj" preserve="1">
  <p:cSld name="Black - Top &amp; Bottom Graphic">
    <p:spTree>
      <p:nvGrpSpPr>
        <p:cNvPr id="1" name=""/>
        <p:cNvGrpSpPr/>
        <p:nvPr/>
      </p:nvGrpSpPr>
      <p:grpSpPr>
        <a:xfrm>
          <a:off x="0" y="0"/>
          <a:ext cx="0" cy="0"/>
          <a:chOff x="0" y="0"/>
          <a:chExt cx="0" cy="0"/>
        </a:xfrm>
      </p:grpSpPr>
      <p:sp>
        <p:nvSpPr>
          <p:cNvPr id="12" name="Rectangle 5"/>
          <p:cNvSpPr>
            <a:spLocks noChangeArrowheads="1"/>
          </p:cNvSpPr>
          <p:nvPr userDrawn="1"/>
        </p:nvSpPr>
        <p:spPr bwMode="auto">
          <a:xfrm>
            <a:off x="1" y="225630"/>
            <a:ext cx="12192000" cy="6216734"/>
          </a:xfrm>
          <a:prstGeom prst="rect">
            <a:avLst/>
          </a:prstGeom>
          <a:solidFill>
            <a:schemeClr val="tx1"/>
          </a:solidFill>
          <a:ln w="12700">
            <a:miter lim="400000"/>
          </a:ln>
        </p:spPr>
        <p:txBody>
          <a:bodyPr lIns="0" tIns="0" rIns="0" bIns="0" anchor="ctr"/>
          <a:lstStyle/>
          <a:p>
            <a:pPr lvl="0" algn="ctr" defTabSz="825500"/>
            <a:endParaRPr lang="en-US" sz="3600">
              <a:solidFill>
                <a:srgbClr val="FFFFFF"/>
              </a:solidFill>
              <a:latin typeface="+mj-lt"/>
              <a:ea typeface="+mj-ea"/>
              <a:cs typeface="+mj-cs"/>
              <a:sym typeface="Helvetica Light"/>
            </a:endParaRPr>
          </a:p>
        </p:txBody>
      </p:sp>
      <p:sp>
        <p:nvSpPr>
          <p:cNvPr id="2" name="Title 1"/>
          <p:cNvSpPr>
            <a:spLocks noGrp="1"/>
          </p:cNvSpPr>
          <p:nvPr>
            <p:ph type="title"/>
          </p:nvPr>
        </p:nvSpPr>
        <p:spPr/>
        <p:txBody>
          <a:bodyPr/>
          <a:lstStyle>
            <a:lvl1pPr>
              <a:defRPr>
                <a:solidFill>
                  <a:schemeClr val="bg1"/>
                </a:solidFill>
              </a:defRPr>
            </a:lvl1pPr>
          </a:lstStyle>
          <a:p>
            <a:r>
              <a:rPr lang="en-US"/>
              <a:t>Click to edit Master title style</a:t>
            </a:r>
          </a:p>
        </p:txBody>
      </p:sp>
      <p:sp>
        <p:nvSpPr>
          <p:cNvPr id="3" name="Content Placeholder 2"/>
          <p:cNvSpPr>
            <a:spLocks noGrp="1"/>
          </p:cNvSpPr>
          <p:nvPr>
            <p:ph idx="1"/>
          </p:nvPr>
        </p:nvSpPr>
        <p:spPr/>
        <p:txBody>
          <a:bodyPr/>
          <a:lstStyle>
            <a:lvl1pPr>
              <a:defRPr>
                <a:solidFill>
                  <a:schemeClr val="bg1"/>
                </a:solidFill>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0574522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D6E46A8-E55E-4308-A502-F67594149BC5}"/>
              </a:ext>
            </a:extLst>
          </p:cNvPr>
          <p:cNvSpPr>
            <a:spLocks noGrp="1"/>
          </p:cNvSpPr>
          <p:nvPr>
            <p:ph type="dt" sz="half" idx="10"/>
          </p:nvPr>
        </p:nvSpPr>
        <p:spPr/>
        <p:txBody>
          <a:bodyPr/>
          <a:lstStyle/>
          <a:p>
            <a:fld id="{A317C0B6-5CA3-4536-AF10-D20707D7760E}" type="datetimeFigureOut">
              <a:rPr lang="en-US" smtClean="0"/>
              <a:t>10/7/2021</a:t>
            </a:fld>
            <a:endParaRPr lang="en-US"/>
          </a:p>
        </p:txBody>
      </p:sp>
      <p:sp>
        <p:nvSpPr>
          <p:cNvPr id="3" name="Footer Placeholder 2">
            <a:extLst>
              <a:ext uri="{FF2B5EF4-FFF2-40B4-BE49-F238E27FC236}">
                <a16:creationId xmlns:a16="http://schemas.microsoft.com/office/drawing/2014/main" id="{E003E923-68CB-4ACA-A952-C1BEBDC9634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0124363-1BF7-4EBC-90C5-9C1B2641E964}"/>
              </a:ext>
            </a:extLst>
          </p:cNvPr>
          <p:cNvSpPr>
            <a:spLocks noGrp="1"/>
          </p:cNvSpPr>
          <p:nvPr>
            <p:ph type="sldNum" sz="quarter" idx="12"/>
          </p:nvPr>
        </p:nvSpPr>
        <p:spPr/>
        <p:txBody>
          <a:bodyPr/>
          <a:lstStyle/>
          <a:p>
            <a:fld id="{0B01D957-DEA5-4FF4-A29A-4131FBD61EE3}" type="slidenum">
              <a:rPr lang="en-US" smtClean="0"/>
              <a:t>‹#›</a:t>
            </a:fld>
            <a:endParaRPr lang="en-US"/>
          </a:p>
        </p:txBody>
      </p:sp>
    </p:spTree>
    <p:extLst>
      <p:ext uri="{BB962C8B-B14F-4D97-AF65-F5344CB8AC3E}">
        <p14:creationId xmlns:p14="http://schemas.microsoft.com/office/powerpoint/2010/main" val="417181374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02_Details">
    <p:spTree>
      <p:nvGrpSpPr>
        <p:cNvPr id="1" name=""/>
        <p:cNvGrpSpPr/>
        <p:nvPr/>
      </p:nvGrpSpPr>
      <p:grpSpPr>
        <a:xfrm>
          <a:off x="0" y="0"/>
          <a:ext cx="0" cy="0"/>
          <a:chOff x="0" y="0"/>
          <a:chExt cx="0" cy="0"/>
        </a:xfrm>
      </p:grpSpPr>
      <p:sp>
        <p:nvSpPr>
          <p:cNvPr id="2" name="Title 1"/>
          <p:cNvSpPr>
            <a:spLocks noGrp="1"/>
          </p:cNvSpPr>
          <p:nvPr>
            <p:ph type="title"/>
          </p:nvPr>
        </p:nvSpPr>
        <p:spPr>
          <a:xfrm>
            <a:off x="152400" y="174625"/>
            <a:ext cx="11887200" cy="854075"/>
          </a:xfrm>
        </p:spPr>
        <p:txBody>
          <a:bodyPr/>
          <a:lstStyle/>
          <a:p>
            <a:r>
              <a:rPr lang="en-US"/>
              <a:t>Click to edit Master title style</a:t>
            </a:r>
          </a:p>
        </p:txBody>
      </p:sp>
      <p:sp>
        <p:nvSpPr>
          <p:cNvPr id="3" name="Text Placeholder 2"/>
          <p:cNvSpPr>
            <a:spLocks noGrp="1"/>
          </p:cNvSpPr>
          <p:nvPr>
            <p:ph idx="1"/>
          </p:nvPr>
        </p:nvSpPr>
        <p:spPr>
          <a:xfrm>
            <a:off x="152400" y="1028700"/>
            <a:ext cx="11887200" cy="535940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8534251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03_Details">
    <p:spTree>
      <p:nvGrpSpPr>
        <p:cNvPr id="1" name=""/>
        <p:cNvGrpSpPr/>
        <p:nvPr/>
      </p:nvGrpSpPr>
      <p:grpSpPr>
        <a:xfrm>
          <a:off x="0" y="0"/>
          <a:ext cx="0" cy="0"/>
          <a:chOff x="0" y="0"/>
          <a:chExt cx="0" cy="0"/>
        </a:xfrm>
      </p:grpSpPr>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1906013875"/>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04_Details">
    <p:spTree>
      <p:nvGrpSpPr>
        <p:cNvPr id="1" name=""/>
        <p:cNvGrpSpPr/>
        <p:nvPr/>
      </p:nvGrpSpPr>
      <p:grpSpPr>
        <a:xfrm>
          <a:off x="0" y="0"/>
          <a:ext cx="0" cy="0"/>
          <a:chOff x="0" y="0"/>
          <a:chExt cx="0" cy="0"/>
        </a:xfrm>
      </p:grpSpPr>
    </p:spTree>
    <p:extLst>
      <p:ext uri="{BB962C8B-B14F-4D97-AF65-F5344CB8AC3E}">
        <p14:creationId xmlns:p14="http://schemas.microsoft.com/office/powerpoint/2010/main" val="120323418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4_Details">
    <p:spTree>
      <p:nvGrpSpPr>
        <p:cNvPr id="1" name=""/>
        <p:cNvGrpSpPr/>
        <p:nvPr/>
      </p:nvGrpSpPr>
      <p:grpSpPr>
        <a:xfrm>
          <a:off x="0" y="0"/>
          <a:ext cx="0" cy="0"/>
          <a:chOff x="0" y="0"/>
          <a:chExt cx="0" cy="0"/>
        </a:xfrm>
      </p:grpSpPr>
      <p:sp>
        <p:nvSpPr>
          <p:cNvPr id="3" name="Title 1"/>
          <p:cNvSpPr>
            <a:spLocks noGrp="1"/>
          </p:cNvSpPr>
          <p:nvPr>
            <p:ph type="title"/>
          </p:nvPr>
        </p:nvSpPr>
        <p:spPr>
          <a:xfrm>
            <a:off x="152400" y="174625"/>
            <a:ext cx="11887200" cy="854075"/>
          </a:xfrm>
        </p:spPr>
        <p:txBody>
          <a:bodyPr/>
          <a:lstStyle/>
          <a:p>
            <a:r>
              <a:rPr lang="en-US"/>
              <a:t>Click to edit Master title style</a:t>
            </a:r>
          </a:p>
        </p:txBody>
      </p:sp>
    </p:spTree>
    <p:extLst>
      <p:ext uri="{BB962C8B-B14F-4D97-AF65-F5344CB8AC3E}">
        <p14:creationId xmlns:p14="http://schemas.microsoft.com/office/powerpoint/2010/main" val="213868885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itle Slide 1">
    <p:bg>
      <p:bgPr>
        <a:solidFill>
          <a:schemeClr val="bg2"/>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64113C26-A8A0-4F58-A696-C6742A57B2AB}"/>
              </a:ext>
            </a:extLst>
          </p:cNvPr>
          <p:cNvSpPr>
            <a:spLocks noGrp="1"/>
          </p:cNvSpPr>
          <p:nvPr>
            <p:ph type="title" hasCustomPrompt="1"/>
          </p:nvPr>
        </p:nvSpPr>
        <p:spPr>
          <a:xfrm>
            <a:off x="406791" y="3029995"/>
            <a:ext cx="9630389" cy="1793104"/>
          </a:xfrm>
          <a:noFill/>
        </p:spPr>
        <p:txBody>
          <a:bodyPr lIns="0" tIns="0" rIns="0" bIns="182880" anchor="b" anchorCtr="0"/>
          <a:lstStyle>
            <a:lvl1pPr>
              <a:defRPr sz="4155" strike="noStrike" spc="-43" baseline="0">
                <a:solidFill>
                  <a:schemeClr val="tx2"/>
                </a:solidFill>
              </a:defRPr>
            </a:lvl1pPr>
          </a:lstStyle>
          <a:p>
            <a:r>
              <a:rPr lang="en-US"/>
              <a:t>Microsoft 365</a:t>
            </a:r>
            <a:br>
              <a:rPr lang="en-US"/>
            </a:br>
            <a:r>
              <a:rPr lang="en-US"/>
              <a:t>title or event name</a:t>
            </a:r>
          </a:p>
        </p:txBody>
      </p:sp>
      <p:pic>
        <p:nvPicPr>
          <p:cNvPr id="9" name="Picture 8">
            <a:extLst>
              <a:ext uri="{FF2B5EF4-FFF2-40B4-BE49-F238E27FC236}">
                <a16:creationId xmlns:a16="http://schemas.microsoft.com/office/drawing/2014/main" id="{B96E6BB0-6D6D-483B-96A8-7993672827DA}"/>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11" name="Text Placeholder 10">
            <a:extLst>
              <a:ext uri="{FF2B5EF4-FFF2-40B4-BE49-F238E27FC236}">
                <a16:creationId xmlns:a16="http://schemas.microsoft.com/office/drawing/2014/main" id="{A85F1894-96E2-48F0-A169-FCB4C6B3E9F6}"/>
              </a:ext>
            </a:extLst>
          </p:cNvPr>
          <p:cNvSpPr>
            <a:spLocks noGrp="1"/>
          </p:cNvSpPr>
          <p:nvPr>
            <p:ph type="body" sz="quarter" idx="15" hasCustomPrompt="1"/>
          </p:nvPr>
        </p:nvSpPr>
        <p:spPr>
          <a:xfrm>
            <a:off x="464842" y="4847660"/>
            <a:ext cx="9602819"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200055283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548394" y="4565174"/>
            <a:ext cx="9609045" cy="830997"/>
          </a:xfrm>
        </p:spPr>
        <p:txBody>
          <a:bodyPr/>
          <a:lstStyle>
            <a:lvl1pPr>
              <a:defRPr sz="2400">
                <a:solidFill>
                  <a:schemeClr val="bg1"/>
                </a:solidFill>
              </a:defRPr>
            </a:lvl1pPr>
            <a:lvl2pPr>
              <a:defRPr sz="1800">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527050" y="2064437"/>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 title or event name</a:t>
            </a:r>
          </a:p>
        </p:txBody>
      </p:sp>
    </p:spTree>
    <p:extLst>
      <p:ext uri="{BB962C8B-B14F-4D97-AF65-F5344CB8AC3E}">
        <p14:creationId xmlns:p14="http://schemas.microsoft.com/office/powerpoint/2010/main" val="252035546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9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sp>
        <p:nvSpPr>
          <p:cNvPr id="9" name="Rectangle 8">
            <a:extLst>
              <a:ext uri="{FF2B5EF4-FFF2-40B4-BE49-F238E27FC236}">
                <a16:creationId xmlns:a16="http://schemas.microsoft.com/office/drawing/2014/main" id="{218E4484-C5E7-4C9F-B46B-2291FCD8B313}"/>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Picture 13" descr="MSFT_logo_rgb_W-Wht_D.pdf">
            <a:extLst>
              <a:ext uri="{FF2B5EF4-FFF2-40B4-BE49-F238E27FC236}">
                <a16:creationId xmlns:a16="http://schemas.microsoft.com/office/drawing/2014/main" id="{ECAA515F-C4CB-40C4-A11E-25BCB865496C}"/>
              </a:ext>
            </a:extLst>
          </p:cNvPr>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a:xfrm>
            <a:off x="10429702" y="-94001"/>
            <a:ext cx="1707908" cy="628158"/>
          </a:xfrm>
          <a:prstGeom prst="rect">
            <a:avLst/>
          </a:prstGeom>
        </p:spPr>
      </p:pic>
      <p:pic>
        <p:nvPicPr>
          <p:cNvPr id="2" name="Picture 1">
            <a:extLst>
              <a:ext uri="{FF2B5EF4-FFF2-40B4-BE49-F238E27FC236}">
                <a16:creationId xmlns:a16="http://schemas.microsoft.com/office/drawing/2014/main" id="{A51F2F00-A004-4D95-9EEB-DF91ED2AC0A1}"/>
              </a:ext>
            </a:extLst>
          </p:cNvPr>
          <p:cNvPicPr>
            <a:picLocks noChangeAspect="1"/>
          </p:cNvPicPr>
          <p:nvPr userDrawn="1"/>
        </p:nvPicPr>
        <p:blipFill>
          <a:blip r:embed="rId3">
            <a:alphaModFix amt="50000"/>
          </a:blip>
          <a:stretch>
            <a:fillRect/>
          </a:stretch>
        </p:blipFill>
        <p:spPr>
          <a:xfrm>
            <a:off x="0" y="5175780"/>
            <a:ext cx="12192000" cy="1682496"/>
          </a:xfrm>
          <a:prstGeom prst="rect">
            <a:avLst/>
          </a:prstGeom>
        </p:spPr>
      </p:pic>
      <p:sp>
        <p:nvSpPr>
          <p:cNvPr id="24" name="Title Placeholder 1">
            <a:extLst>
              <a:ext uri="{FF2B5EF4-FFF2-40B4-BE49-F238E27FC236}">
                <a16:creationId xmlns:a16="http://schemas.microsoft.com/office/drawing/2014/main" id="{F43DB863-CABE-4249-A99B-551701B13FEE}"/>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chemeClr val="bg1"/>
                </a:solidFill>
              </a:defRPr>
            </a:lvl1pPr>
          </a:lstStyle>
          <a:p>
            <a:r>
              <a:rPr lang="en-US"/>
              <a:t>Click to edit Master title style</a:t>
            </a:r>
          </a:p>
        </p:txBody>
      </p:sp>
      <p:sp>
        <p:nvSpPr>
          <p:cNvPr id="25" name="Text Placeholder 6">
            <a:extLst>
              <a:ext uri="{FF2B5EF4-FFF2-40B4-BE49-F238E27FC236}">
                <a16:creationId xmlns:a16="http://schemas.microsoft.com/office/drawing/2014/main" id="{36BC5243-4DC6-4866-8C69-C17E06DC4410}"/>
              </a:ext>
            </a:extLst>
          </p:cNvPr>
          <p:cNvSpPr>
            <a:spLocks noGrp="1"/>
          </p:cNvSpPr>
          <p:nvPr>
            <p:ph type="body" sz="quarter" idx="14"/>
          </p:nvPr>
        </p:nvSpPr>
        <p:spPr>
          <a:xfrm>
            <a:off x="588963" y="1019175"/>
            <a:ext cx="10941050" cy="388938"/>
          </a:xfrm>
        </p:spPr>
        <p:txBody>
          <a:bodyPr>
            <a:normAutofit/>
          </a:bodyPr>
          <a:lstStyle>
            <a:lvl1pPr marL="0" indent="0">
              <a:buNone/>
              <a:defRPr sz="2000">
                <a:solidFill>
                  <a:schemeClr val="bg1"/>
                </a:solidFill>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4169072993"/>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1_Title Slide 2">
    <p:bg>
      <p:bgPr>
        <a:solidFill>
          <a:schemeClr val="tx1"/>
        </a:solidFill>
        <a:effectLst/>
      </p:bgPr>
    </p:bg>
    <p:spTree>
      <p:nvGrpSpPr>
        <p:cNvPr id="1" name=""/>
        <p:cNvGrpSpPr/>
        <p:nvPr/>
      </p:nvGrpSpPr>
      <p:grpSpPr>
        <a:xfrm>
          <a:off x="0" y="0"/>
          <a:ext cx="0" cy="0"/>
          <a:chOff x="0" y="0"/>
          <a:chExt cx="0" cy="0"/>
        </a:xfrm>
      </p:grpSpPr>
      <p:sp>
        <p:nvSpPr>
          <p:cNvPr id="6" name="Text Placeholder 10">
            <a:extLst>
              <a:ext uri="{FF2B5EF4-FFF2-40B4-BE49-F238E27FC236}">
                <a16:creationId xmlns:a16="http://schemas.microsoft.com/office/drawing/2014/main" id="{1D2F9142-6251-4BB1-B90A-DAFD69D51338}"/>
              </a:ext>
            </a:extLst>
          </p:cNvPr>
          <p:cNvSpPr>
            <a:spLocks noGrp="1"/>
          </p:cNvSpPr>
          <p:nvPr>
            <p:ph type="body" sz="quarter" idx="16" hasCustomPrompt="1"/>
          </p:nvPr>
        </p:nvSpPr>
        <p:spPr>
          <a:xfrm>
            <a:off x="464842" y="4847661"/>
            <a:ext cx="9609045"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pic>
        <p:nvPicPr>
          <p:cNvPr id="7" name="Picture 6">
            <a:extLst>
              <a:ext uri="{FF2B5EF4-FFF2-40B4-BE49-F238E27FC236}">
                <a16:creationId xmlns:a16="http://schemas.microsoft.com/office/drawing/2014/main" id="{B91B10E9-B345-4651-9C8F-A65540E0D2F2}"/>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9" name="Title 1">
            <a:extLst>
              <a:ext uri="{FF2B5EF4-FFF2-40B4-BE49-F238E27FC236}">
                <a16:creationId xmlns:a16="http://schemas.microsoft.com/office/drawing/2014/main" id="{5AABBF63-5EE7-4625-A83E-A11472950806}"/>
              </a:ext>
            </a:extLst>
          </p:cNvPr>
          <p:cNvSpPr>
            <a:spLocks noGrp="1"/>
          </p:cNvSpPr>
          <p:nvPr>
            <p:ph type="title" hasCustomPrompt="1"/>
          </p:nvPr>
        </p:nvSpPr>
        <p:spPr>
          <a:xfrm>
            <a:off x="407393" y="3029995"/>
            <a:ext cx="9630389" cy="1793104"/>
          </a:xfrm>
          <a:noFill/>
        </p:spPr>
        <p:txBody>
          <a:bodyPr lIns="0" tIns="0" rIns="0" bIns="182880" anchor="b" anchorCtr="0"/>
          <a:lstStyle>
            <a:lvl1pPr>
              <a:defRPr sz="4155" strike="noStrike" spc="-43" baseline="0">
                <a:solidFill>
                  <a:schemeClr val="accent5"/>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10864511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Title Slide 3 ">
    <p:bg>
      <p:bgPr>
        <a:solidFill>
          <a:schemeClr val="accent2"/>
        </a:solidFill>
        <a:effectLst/>
      </p:bgPr>
    </p:bg>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15F38AD-64EA-4B26-B7D3-C2F05493206B}"/>
              </a:ext>
            </a:extLst>
          </p:cNvPr>
          <p:cNvPicPr>
            <a:picLocks noChangeAspect="1"/>
          </p:cNvPicPr>
          <p:nvPr/>
        </p:nvPicPr>
        <p:blipFill>
          <a:blip r:embed="rId2"/>
          <a:stretch>
            <a:fillRect/>
          </a:stretch>
        </p:blipFill>
        <p:spPr>
          <a:xfrm>
            <a:off x="0" y="2"/>
            <a:ext cx="12192000" cy="6857997"/>
          </a:xfrm>
          <a:prstGeom prst="rect">
            <a:avLst/>
          </a:prstGeom>
        </p:spPr>
      </p:pic>
      <p:sp>
        <p:nvSpPr>
          <p:cNvPr id="3" name="Rectangle 2">
            <a:extLst>
              <a:ext uri="{FF2B5EF4-FFF2-40B4-BE49-F238E27FC236}">
                <a16:creationId xmlns:a16="http://schemas.microsoft.com/office/drawing/2014/main" id="{F0191069-9A1B-4D96-B56B-775F6023B787}"/>
              </a:ext>
            </a:extLst>
          </p:cNvPr>
          <p:cNvSpPr/>
          <p:nvPr/>
        </p:nvSpPr>
        <p:spPr bwMode="auto">
          <a:xfrm>
            <a:off x="0" y="0"/>
            <a:ext cx="12192000" cy="6858000"/>
          </a:xfrm>
          <a:prstGeom prst="rect">
            <a:avLst/>
          </a:prstGeom>
          <a:gradFill>
            <a:gsLst>
              <a:gs pos="0">
                <a:srgbClr val="000000">
                  <a:alpha val="15000"/>
                </a:srgbClr>
              </a:gs>
              <a:gs pos="100000">
                <a:srgbClr val="1A1A1A">
                  <a:alpha val="0"/>
                </a:srgb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58279" tIns="126623" rIns="158279" bIns="126623" numCol="1" spcCol="0" rtlCol="0" fromWordArt="0" anchor="t" anchorCtr="0" forceAA="0" compatLnSpc="1">
            <a:prstTxWarp prst="textNoShape">
              <a:avLst/>
            </a:prstTxWarp>
            <a:noAutofit/>
          </a:bodyPr>
          <a:lstStyle/>
          <a:p>
            <a:pPr algn="ctr" defTabSz="806997" fontAlgn="base">
              <a:lnSpc>
                <a:spcPct val="90000"/>
              </a:lnSpc>
              <a:spcBef>
                <a:spcPct val="0"/>
              </a:spcBef>
              <a:spcAft>
                <a:spcPct val="0"/>
              </a:spcAft>
            </a:pPr>
            <a:endParaRPr lang="en-US" sz="2077">
              <a:gradFill>
                <a:gsLst>
                  <a:gs pos="0">
                    <a:srgbClr val="FFFFFF"/>
                  </a:gs>
                  <a:gs pos="100000">
                    <a:srgbClr val="FFFFFF"/>
                  </a:gs>
                </a:gsLst>
                <a:lin ang="5400000" scaled="0"/>
              </a:gradFill>
              <a:ea typeface="Segoe UI" pitchFamily="34" charset="0"/>
              <a:cs typeface="Segoe UI" pitchFamily="34" charset="0"/>
            </a:endParaRPr>
          </a:p>
        </p:txBody>
      </p:sp>
      <p:pic>
        <p:nvPicPr>
          <p:cNvPr id="13" name="Picture 12">
            <a:extLst>
              <a:ext uri="{FF2B5EF4-FFF2-40B4-BE49-F238E27FC236}">
                <a16:creationId xmlns:a16="http://schemas.microsoft.com/office/drawing/2014/main" id="{BA784868-C8AF-4D99-9BD8-43CBB4961842}"/>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15" name="Text Placeholder 10">
            <a:extLst>
              <a:ext uri="{FF2B5EF4-FFF2-40B4-BE49-F238E27FC236}">
                <a16:creationId xmlns:a16="http://schemas.microsoft.com/office/drawing/2014/main" id="{718C12CA-FF1E-41F6-84F9-03ED0B84EF2E}"/>
              </a:ext>
            </a:extLst>
          </p:cNvPr>
          <p:cNvSpPr>
            <a:spLocks noGrp="1"/>
          </p:cNvSpPr>
          <p:nvPr>
            <p:ph type="body" sz="quarter" idx="15" hasCustomPrompt="1"/>
          </p:nvPr>
        </p:nvSpPr>
        <p:spPr>
          <a:xfrm>
            <a:off x="464842" y="4847661"/>
            <a:ext cx="9602819" cy="664156"/>
          </a:xfrm>
        </p:spPr>
        <p:txBody>
          <a:bodyPr/>
          <a:lstStyle>
            <a:lvl1pPr>
              <a:defRPr sz="1558">
                <a:solidFill>
                  <a:schemeClr val="bg1"/>
                </a:solidFill>
              </a:defRPr>
            </a:lvl1pPr>
            <a:lvl2pPr>
              <a:defRPr sz="1558">
                <a:solidFill>
                  <a:schemeClr val="bg1"/>
                </a:solidFill>
              </a:defRPr>
            </a:lvl2pPr>
            <a:lvl3pPr>
              <a:defRPr sz="1211"/>
            </a:lvl3pPr>
            <a:lvl4pPr>
              <a:defRPr sz="1211"/>
            </a:lvl4pPr>
            <a:lvl5pPr>
              <a:defRPr sz="909"/>
            </a:lvl5pPr>
          </a:lstStyle>
          <a:p>
            <a:pPr lvl="0"/>
            <a:r>
              <a:rPr lang="en-US"/>
              <a:t>Author name</a:t>
            </a:r>
          </a:p>
          <a:p>
            <a:pPr lvl="1"/>
            <a:r>
              <a:rPr lang="en-US"/>
              <a:t>Date</a:t>
            </a:r>
          </a:p>
        </p:txBody>
      </p:sp>
      <p:sp>
        <p:nvSpPr>
          <p:cNvPr id="16" name="Title 1">
            <a:extLst>
              <a:ext uri="{FF2B5EF4-FFF2-40B4-BE49-F238E27FC236}">
                <a16:creationId xmlns:a16="http://schemas.microsoft.com/office/drawing/2014/main" id="{06A627AC-F0E8-4823-99FD-AD035C641C37}"/>
              </a:ext>
            </a:extLst>
          </p:cNvPr>
          <p:cNvSpPr>
            <a:spLocks noGrp="1"/>
          </p:cNvSpPr>
          <p:nvPr>
            <p:ph type="title" hasCustomPrompt="1"/>
          </p:nvPr>
        </p:nvSpPr>
        <p:spPr>
          <a:xfrm>
            <a:off x="407392" y="3029995"/>
            <a:ext cx="9660269" cy="1793104"/>
          </a:xfrm>
          <a:noFill/>
        </p:spPr>
        <p:txBody>
          <a:bodyPr lIns="0" tIns="0" rIns="0" bIns="182880" anchor="b" anchorCtr="0"/>
          <a:lstStyle>
            <a:lvl1pPr>
              <a:defRPr sz="4155" strike="noStrike" spc="-43" baseline="0">
                <a:solidFill>
                  <a:schemeClr val="bg1"/>
                </a:solidFill>
              </a:defRPr>
            </a:lvl1pPr>
          </a:lstStyle>
          <a:p>
            <a:r>
              <a:rPr lang="en-US"/>
              <a:t>Microsoft 365</a:t>
            </a:r>
            <a:br>
              <a:rPr lang="en-US"/>
            </a:br>
            <a:r>
              <a:rPr lang="en-US"/>
              <a:t>title or event name</a:t>
            </a:r>
          </a:p>
        </p:txBody>
      </p:sp>
    </p:spTree>
    <p:extLst>
      <p:ext uri="{BB962C8B-B14F-4D97-AF65-F5344CB8AC3E}">
        <p14:creationId xmlns:p14="http://schemas.microsoft.com/office/powerpoint/2010/main" val="260345334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Slide 4">
    <p:bg>
      <p:bgPr>
        <a:solidFill>
          <a:schemeClr val="bg2"/>
        </a:solidFill>
        <a:effectLst/>
      </p:bgPr>
    </p:bg>
    <p:spTree>
      <p:nvGrpSpPr>
        <p:cNvPr id="1" name=""/>
        <p:cNvGrpSpPr/>
        <p:nvPr/>
      </p:nvGrpSpPr>
      <p:grpSpPr>
        <a:xfrm>
          <a:off x="0" y="0"/>
          <a:ext cx="0" cy="0"/>
          <a:chOff x="0" y="0"/>
          <a:chExt cx="0" cy="0"/>
        </a:xfrm>
      </p:grpSpPr>
      <p:sp>
        <p:nvSpPr>
          <p:cNvPr id="8" name="Picture Placeholder 7">
            <a:extLst>
              <a:ext uri="{FF2B5EF4-FFF2-40B4-BE49-F238E27FC236}">
                <a16:creationId xmlns:a16="http://schemas.microsoft.com/office/drawing/2014/main" id="{135E9C6E-449A-4817-85CC-F95B5FE42256}"/>
              </a:ext>
            </a:extLst>
          </p:cNvPr>
          <p:cNvSpPr>
            <a:spLocks noGrp="1"/>
          </p:cNvSpPr>
          <p:nvPr>
            <p:ph type="pic" sz="quarter" idx="16" hasCustomPrompt="1"/>
          </p:nvPr>
        </p:nvSpPr>
        <p:spPr>
          <a:xfrm>
            <a:off x="4079047" y="0"/>
            <a:ext cx="8112955" cy="6858000"/>
          </a:xfrm>
          <a:blipFill>
            <a:blip r:embed="rId2"/>
            <a:stretch>
              <a:fillRect/>
            </a:stretch>
          </a:blipFill>
        </p:spPr>
        <p:txBody>
          <a:bodyPr anchor="ctr" anchorCtr="0">
            <a:noAutofit/>
          </a:bodyPr>
          <a:lstStyle>
            <a:lvl1pPr algn="ctr">
              <a:defRPr/>
            </a:lvl1pPr>
          </a:lstStyle>
          <a:p>
            <a:r>
              <a:rPr lang="en-US"/>
              <a:t>Place Image Here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3600"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61840691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lide 5">
    <p:bg>
      <p:bgPr>
        <a:solidFill>
          <a:schemeClr val="bg2"/>
        </a:solidFill>
        <a:effectLst/>
      </p:bgPr>
    </p:bg>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024A379D-BCE5-4A42-8A2B-EABC40EF5275}"/>
              </a:ext>
            </a:extLst>
          </p:cNvPr>
          <p:cNvSpPr>
            <a:spLocks noGrp="1"/>
          </p:cNvSpPr>
          <p:nvPr>
            <p:ph type="pic" sz="quarter" idx="16" hasCustomPrompt="1"/>
          </p:nvPr>
        </p:nvSpPr>
        <p:spPr>
          <a:xfrm>
            <a:off x="4091494" y="445301"/>
            <a:ext cx="7672572" cy="5967539"/>
          </a:xfrm>
          <a:custGeom>
            <a:avLst/>
            <a:gdLst>
              <a:gd name="connsiteX0" fmla="*/ 4336944 w 7826423"/>
              <a:gd name="connsiteY0" fmla="*/ 0 h 6086337"/>
              <a:gd name="connsiteX1" fmla="*/ 7826423 w 7826423"/>
              <a:gd name="connsiteY1" fmla="*/ 0 h 6086337"/>
              <a:gd name="connsiteX2" fmla="*/ 7826423 w 7826423"/>
              <a:gd name="connsiteY2" fmla="*/ 3146741 h 6086337"/>
              <a:gd name="connsiteX3" fmla="*/ 7826422 w 7826423"/>
              <a:gd name="connsiteY3" fmla="*/ 3146741 h 6086337"/>
              <a:gd name="connsiteX4" fmla="*/ 7826422 w 7826423"/>
              <a:gd name="connsiteY4" fmla="*/ 3617978 h 6086337"/>
              <a:gd name="connsiteX5" fmla="*/ 7826422 w 7826423"/>
              <a:gd name="connsiteY5" fmla="*/ 4055368 h 6086337"/>
              <a:gd name="connsiteX6" fmla="*/ 7826422 w 7826423"/>
              <a:gd name="connsiteY6" fmla="*/ 6086337 h 6086337"/>
              <a:gd name="connsiteX7" fmla="*/ 1795149 w 7826423"/>
              <a:gd name="connsiteY7" fmla="*/ 6086337 h 6086337"/>
              <a:gd name="connsiteX8" fmla="*/ 1795149 w 7826423"/>
              <a:gd name="connsiteY8" fmla="*/ 4055924 h 6086337"/>
              <a:gd name="connsiteX9" fmla="*/ 0 w 7826423"/>
              <a:gd name="connsiteY9" fmla="*/ 4055924 h 6086337"/>
              <a:gd name="connsiteX10" fmla="*/ 0 w 7826423"/>
              <a:gd name="connsiteY10" fmla="*/ 2030915 h 6086337"/>
              <a:gd name="connsiteX11" fmla="*/ 4336944 w 7826423"/>
              <a:gd name="connsiteY11" fmla="*/ 2030915 h 6086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26423" h="6086337">
                <a:moveTo>
                  <a:pt x="4336944" y="0"/>
                </a:moveTo>
                <a:lnTo>
                  <a:pt x="7826423" y="0"/>
                </a:lnTo>
                <a:lnTo>
                  <a:pt x="7826423" y="3146741"/>
                </a:lnTo>
                <a:lnTo>
                  <a:pt x="7826422" y="3146741"/>
                </a:lnTo>
                <a:lnTo>
                  <a:pt x="7826422" y="3617978"/>
                </a:lnTo>
                <a:lnTo>
                  <a:pt x="7826422" y="4055368"/>
                </a:lnTo>
                <a:lnTo>
                  <a:pt x="7826422" y="6086337"/>
                </a:lnTo>
                <a:lnTo>
                  <a:pt x="1795149" y="6086337"/>
                </a:lnTo>
                <a:lnTo>
                  <a:pt x="1795149" y="4055924"/>
                </a:lnTo>
                <a:lnTo>
                  <a:pt x="0" y="4055924"/>
                </a:lnTo>
                <a:lnTo>
                  <a:pt x="0" y="2030915"/>
                </a:lnTo>
                <a:lnTo>
                  <a:pt x="4336944" y="2030915"/>
                </a:lnTo>
                <a:close/>
              </a:path>
            </a:pathLst>
          </a:custGeom>
          <a:blipFill>
            <a:blip r:embed="rId2"/>
            <a:stretch>
              <a:fillRect/>
            </a:stretch>
          </a:blipFill>
        </p:spPr>
        <p:txBody>
          <a:bodyPr wrap="square" anchor="ctr" anchorCtr="0">
            <a:noAutofit/>
          </a:bodyPr>
          <a:lstStyle>
            <a:lvl1pPr algn="ctr">
              <a:defRPr>
                <a:solidFill>
                  <a:schemeClr val="bg1"/>
                </a:solidFill>
              </a:defRPr>
            </a:lvl1pPr>
          </a:lstStyle>
          <a:p>
            <a:r>
              <a:rPr lang="en-US"/>
              <a:t>Change image by clicking on “insert” picture</a:t>
            </a:r>
          </a:p>
        </p:txBody>
      </p:sp>
      <p:pic>
        <p:nvPicPr>
          <p:cNvPr id="4" name="Picture 3">
            <a:extLst>
              <a:ext uri="{FF2B5EF4-FFF2-40B4-BE49-F238E27FC236}">
                <a16:creationId xmlns:a16="http://schemas.microsoft.com/office/drawing/2014/main" id="{E2474019-F28F-4D82-8526-2A17246A9B6C}"/>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74250" y="257319"/>
            <a:ext cx="2266311" cy="569191"/>
          </a:xfrm>
          <a:prstGeom prst="rect">
            <a:avLst/>
          </a:prstGeom>
        </p:spPr>
      </p:pic>
      <p:sp>
        <p:nvSpPr>
          <p:cNvPr id="5" name="Title 1">
            <a:extLst>
              <a:ext uri="{FF2B5EF4-FFF2-40B4-BE49-F238E27FC236}">
                <a16:creationId xmlns:a16="http://schemas.microsoft.com/office/drawing/2014/main" id="{839DF1C3-5AEF-45F6-B7A9-64EF29BBFA53}"/>
              </a:ext>
            </a:extLst>
          </p:cNvPr>
          <p:cNvSpPr>
            <a:spLocks noGrp="1"/>
          </p:cNvSpPr>
          <p:nvPr>
            <p:ph type="title" hasCustomPrompt="1"/>
          </p:nvPr>
        </p:nvSpPr>
        <p:spPr>
          <a:xfrm>
            <a:off x="425320" y="941692"/>
            <a:ext cx="3235580" cy="2097190"/>
          </a:xfrm>
          <a:noFill/>
        </p:spPr>
        <p:txBody>
          <a:bodyPr lIns="0" tIns="0" rIns="0" bIns="182880" anchor="b" anchorCtr="0"/>
          <a:lstStyle>
            <a:lvl1pPr>
              <a:defRPr sz="2769" strike="noStrike" spc="-43" baseline="0">
                <a:solidFill>
                  <a:schemeClr val="tx2"/>
                </a:solidFill>
              </a:defRPr>
            </a:lvl1pPr>
          </a:lstStyle>
          <a:p>
            <a:r>
              <a:rPr lang="en-US"/>
              <a:t>Microsoft 365</a:t>
            </a:r>
            <a:br>
              <a:rPr lang="en-US"/>
            </a:br>
            <a:r>
              <a:rPr lang="en-US"/>
              <a:t>title or event name</a:t>
            </a:r>
          </a:p>
        </p:txBody>
      </p:sp>
      <p:sp>
        <p:nvSpPr>
          <p:cNvPr id="6" name="Text Placeholder 10">
            <a:extLst>
              <a:ext uri="{FF2B5EF4-FFF2-40B4-BE49-F238E27FC236}">
                <a16:creationId xmlns:a16="http://schemas.microsoft.com/office/drawing/2014/main" id="{1CBD56B1-C0C9-4444-88C4-D838CFE41F0B}"/>
              </a:ext>
            </a:extLst>
          </p:cNvPr>
          <p:cNvSpPr>
            <a:spLocks noGrp="1"/>
          </p:cNvSpPr>
          <p:nvPr>
            <p:ph type="body" sz="quarter" idx="15" hasCustomPrompt="1"/>
          </p:nvPr>
        </p:nvSpPr>
        <p:spPr>
          <a:xfrm>
            <a:off x="464843" y="3038882"/>
            <a:ext cx="3208011" cy="664156"/>
          </a:xfrm>
        </p:spPr>
        <p:txBody>
          <a:bodyPr/>
          <a:lstStyle>
            <a:lvl1pPr>
              <a:defRPr sz="1558"/>
            </a:lvl1pPr>
            <a:lvl2pPr>
              <a:defRPr sz="1558"/>
            </a:lvl2pPr>
            <a:lvl3pPr>
              <a:defRPr sz="1211"/>
            </a:lvl3pPr>
            <a:lvl4pPr>
              <a:defRPr sz="1211"/>
            </a:lvl4pPr>
            <a:lvl5pPr>
              <a:defRPr sz="909"/>
            </a:lvl5pPr>
          </a:lstStyle>
          <a:p>
            <a:pPr lvl="0"/>
            <a:r>
              <a:rPr lang="en-US"/>
              <a:t>Author name</a:t>
            </a:r>
          </a:p>
          <a:p>
            <a:pPr lvl="1"/>
            <a:r>
              <a:rPr lang="en-US"/>
              <a:t>Date</a:t>
            </a:r>
          </a:p>
        </p:txBody>
      </p:sp>
    </p:spTree>
    <p:extLst>
      <p:ext uri="{BB962C8B-B14F-4D97-AF65-F5344CB8AC3E}">
        <p14:creationId xmlns:p14="http://schemas.microsoft.com/office/powerpoint/2010/main" val="18104138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able of Contents">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1168945"/>
            <a:ext cx="3618381" cy="899665"/>
          </a:xfrm>
        </p:spPr>
        <p:txBody>
          <a:bodyPr lIns="0" tIns="0" rIns="0" bIns="0"/>
          <a:lstStyle>
            <a:lvl1pPr>
              <a:defRPr sz="1558" spc="0" baseline="0">
                <a:solidFill>
                  <a:schemeClr val="tx1"/>
                </a:solidFill>
              </a:defRPr>
            </a:lvl1pPr>
          </a:lstStyle>
          <a:p>
            <a:r>
              <a:rPr lang="en-US"/>
              <a:t>Contents</a:t>
            </a:r>
          </a:p>
        </p:txBody>
      </p:sp>
      <p:sp>
        <p:nvSpPr>
          <p:cNvPr id="4" name="Text Placeholder 3"/>
          <p:cNvSpPr>
            <a:spLocks noGrp="1"/>
          </p:cNvSpPr>
          <p:nvPr>
            <p:ph type="body" sz="quarter" idx="10" hasCustomPrompt="1"/>
          </p:nvPr>
        </p:nvSpPr>
        <p:spPr>
          <a:xfrm>
            <a:off x="6229844" y="1168944"/>
            <a:ext cx="3837818" cy="3786998"/>
          </a:xfrm>
        </p:spPr>
        <p:txBody>
          <a:bodyPr wrap="square" lIns="0" tIns="0" rIns="0" bIns="0">
            <a:noAutofit/>
          </a:bodyPr>
          <a:lstStyle>
            <a:lvl1pPr marL="0" indent="0" defTabSz="447886">
              <a:spcAft>
                <a:spcPts val="433"/>
              </a:spcAft>
              <a:buNone/>
              <a:defRPr sz="1558" spc="0" baseline="0">
                <a:solidFill>
                  <a:schemeClr val="tx2"/>
                </a:solidFill>
              </a:defRPr>
            </a:lvl1pPr>
            <a:lvl2pPr marL="197840" indent="0">
              <a:buNone/>
              <a:defRPr sz="1558"/>
            </a:lvl2pPr>
            <a:lvl3pPr marL="395678" indent="0">
              <a:buNone/>
              <a:defRPr sz="1558"/>
            </a:lvl3pPr>
            <a:lvl4pPr marL="593518" indent="0">
              <a:buNone/>
              <a:defRPr sz="1558"/>
            </a:lvl4pPr>
            <a:lvl5pPr marL="791357" indent="0">
              <a:buNone/>
              <a:defRPr sz="1558"/>
            </a:lvl5pPr>
          </a:lstStyle>
          <a:p>
            <a:pPr lvl="0"/>
            <a:r>
              <a:rPr lang="en-US"/>
              <a:t>##	Section Title</a:t>
            </a:r>
          </a:p>
        </p:txBody>
      </p:sp>
      <p:sp>
        <p:nvSpPr>
          <p:cNvPr id="5" name="Footer Placeholder 14">
            <a:extLst>
              <a:ext uri="{FF2B5EF4-FFF2-40B4-BE49-F238E27FC236}">
                <a16:creationId xmlns:a16="http://schemas.microsoft.com/office/drawing/2014/main" id="{FD6D9E34-4CC8-4DC0-9040-97073FD7472C}"/>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032271007"/>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ext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Heading Segoe UI </a:t>
            </a:r>
            <a:r>
              <a:rPr lang="en-US" err="1"/>
              <a:t>Semibold</a:t>
            </a:r>
            <a:r>
              <a:rPr lang="en-US"/>
              <a:t> 28/32</a:t>
            </a:r>
          </a:p>
        </p:txBody>
      </p:sp>
      <p:sp>
        <p:nvSpPr>
          <p:cNvPr id="4" name="Text Placeholder 3"/>
          <p:cNvSpPr>
            <a:spLocks noGrp="1"/>
          </p:cNvSpPr>
          <p:nvPr>
            <p:ph type="body" sz="quarter" idx="10" hasCustomPrompt="1"/>
          </p:nvPr>
        </p:nvSpPr>
        <p:spPr>
          <a:xfrm>
            <a:off x="455997" y="1922802"/>
            <a:ext cx="11306469" cy="538123"/>
          </a:xfrm>
        </p:spPr>
        <p:txBody>
          <a:bodyPr wrap="square" lIns="0" tIns="0" rIns="0" bIns="0">
            <a:spAutoFit/>
          </a:bodyPr>
          <a:lstStyle>
            <a:lvl1pPr marL="0" indent="0">
              <a:lnSpc>
                <a:spcPts val="2077"/>
              </a:lnSpc>
              <a:buNone/>
              <a:defRPr sz="1731" b="0" i="0" spc="0">
                <a:solidFill>
                  <a:schemeClr val="tx1"/>
                </a:solidFill>
                <a:latin typeface="+mj-lt"/>
              </a:defRPr>
            </a:lvl1pPr>
            <a:lvl2pPr marL="0" indent="0">
              <a:lnSpc>
                <a:spcPts val="2077"/>
              </a:lnSpc>
              <a:buNone/>
              <a:defRPr spc="0"/>
            </a:lvl2pPr>
            <a:lvl3pPr marL="395678" indent="0">
              <a:buNone/>
              <a:defRPr/>
            </a:lvl3pPr>
            <a:lvl4pPr marL="593518" indent="0">
              <a:buNone/>
              <a:defRPr/>
            </a:lvl4pPr>
            <a:lvl5pPr marL="791357" indent="0">
              <a:buNone/>
              <a:defRPr/>
            </a:lvl5pPr>
          </a:lstStyle>
          <a:p>
            <a:pPr lvl="0"/>
            <a:r>
              <a:rPr lang="en-US"/>
              <a:t>Large: subhead Segoe UI </a:t>
            </a:r>
            <a:r>
              <a:rPr lang="en-US" err="1"/>
              <a:t>Semibold</a:t>
            </a:r>
            <a:r>
              <a:rPr lang="en-US"/>
              <a:t> 20/24</a:t>
            </a:r>
          </a:p>
          <a:p>
            <a:pPr lvl="1"/>
            <a:r>
              <a:rPr lang="en-US"/>
              <a:t>Large: subhead Segoe UI Regular 20/24</a:t>
            </a:r>
          </a:p>
        </p:txBody>
      </p:sp>
      <p:sp>
        <p:nvSpPr>
          <p:cNvPr id="5" name="Text Placeholder 4"/>
          <p:cNvSpPr>
            <a:spLocks noGrp="1"/>
          </p:cNvSpPr>
          <p:nvPr>
            <p:ph type="body" sz="quarter" idx="11" hasCustomPrompt="1"/>
          </p:nvPr>
        </p:nvSpPr>
        <p:spPr>
          <a:xfrm>
            <a:off x="455997" y="3151390"/>
            <a:ext cx="11306469" cy="401043"/>
          </a:xfrm>
        </p:spPr>
        <p:txBody>
          <a:bodyPr lIns="0" tIns="0" rIns="0" bIns="0"/>
          <a:lstStyle>
            <a:lvl1pPr marL="0" indent="0">
              <a:lnSpc>
                <a:spcPts val="1558"/>
              </a:lnSpc>
              <a:spcBef>
                <a:spcPts val="0"/>
              </a:spcBef>
              <a:buNone/>
              <a:defRPr sz="1211" b="0" spc="0">
                <a:solidFill>
                  <a:schemeClr val="tx2"/>
                </a:solidFill>
                <a:latin typeface="+mj-lt"/>
              </a:defRPr>
            </a:lvl1pPr>
            <a:lvl2pPr marL="0" indent="0">
              <a:lnSpc>
                <a:spcPts val="1558"/>
              </a:lnSpc>
              <a:spcBef>
                <a:spcPts val="0"/>
              </a:spcBef>
              <a:buNone/>
              <a:defRPr sz="1211" spc="0">
                <a:solidFill>
                  <a:schemeClr val="tx1"/>
                </a:solidFill>
              </a:defRPr>
            </a:lvl2pPr>
            <a:lvl3pPr marL="395678" indent="0">
              <a:buNone/>
              <a:defRPr/>
            </a:lvl3pPr>
            <a:lvl4pPr marL="593518" indent="0">
              <a:buNone/>
              <a:defRPr/>
            </a:lvl4pPr>
            <a:lvl5pPr marL="791357" indent="0">
              <a:buNone/>
              <a:defRPr/>
            </a:lvl5pPr>
          </a:lstStyle>
          <a:p>
            <a:pPr lvl="0"/>
            <a:r>
              <a:rPr lang="en-US"/>
              <a:t>Medium: paragraph title Segoe UI </a:t>
            </a:r>
            <a:r>
              <a:rPr lang="en-US" err="1"/>
              <a:t>Semibold</a:t>
            </a:r>
            <a:r>
              <a:rPr lang="en-US"/>
              <a:t> 14/18</a:t>
            </a:r>
          </a:p>
          <a:p>
            <a:pPr lvl="1"/>
            <a:r>
              <a:rPr lang="en-US"/>
              <a:t>Body copy Segoe UI Regular 14/18</a:t>
            </a:r>
          </a:p>
        </p:txBody>
      </p:sp>
      <p:sp>
        <p:nvSpPr>
          <p:cNvPr id="7" name="Text Placeholder 6"/>
          <p:cNvSpPr>
            <a:spLocks noGrp="1"/>
          </p:cNvSpPr>
          <p:nvPr>
            <p:ph type="body" sz="quarter" idx="12" hasCustomPrompt="1"/>
          </p:nvPr>
        </p:nvSpPr>
        <p:spPr>
          <a:xfrm>
            <a:off x="455997" y="4352947"/>
            <a:ext cx="11306469" cy="299768"/>
          </a:xfrm>
        </p:spPr>
        <p:txBody>
          <a:bodyPr lIns="0" tIns="0" rIns="0" bIns="0"/>
          <a:lstStyle>
            <a:lvl1pPr marL="0" indent="0">
              <a:lnSpc>
                <a:spcPts val="1038"/>
              </a:lnSpc>
              <a:spcBef>
                <a:spcPts val="0"/>
              </a:spcBef>
              <a:buNone/>
              <a:defRPr sz="865" spc="0">
                <a:solidFill>
                  <a:schemeClr val="tx1"/>
                </a:solidFill>
              </a:defRPr>
            </a:lvl1pPr>
            <a:lvl2pPr marL="0" indent="0">
              <a:lnSpc>
                <a:spcPct val="100000"/>
              </a:lnSpc>
              <a:spcBef>
                <a:spcPts val="0"/>
              </a:spcBef>
              <a:buNone/>
              <a:defRPr sz="865" spc="0">
                <a:solidFill>
                  <a:schemeClr val="tx1"/>
                </a:solidFill>
              </a:defRPr>
            </a:lvl2pPr>
            <a:lvl3pPr marL="395678" indent="0">
              <a:buNone/>
              <a:defRPr/>
            </a:lvl3pPr>
            <a:lvl4pPr marL="593518" indent="0">
              <a:buNone/>
              <a:defRPr/>
            </a:lvl4pPr>
            <a:lvl5pPr marL="0" indent="0">
              <a:lnSpc>
                <a:spcPct val="100000"/>
              </a:lnSpc>
              <a:buNone/>
              <a:defRPr/>
            </a:lvl5pPr>
          </a:lstStyle>
          <a:p>
            <a:pPr lvl="4"/>
            <a:r>
              <a:rPr lang="en-US"/>
              <a:t>Small caption: Segoe UI Bold 10/12</a:t>
            </a:r>
          </a:p>
          <a:p>
            <a:pPr lvl="1"/>
            <a:r>
              <a:rPr lang="en-US"/>
              <a:t>Small caption Segoe Regular 10/12</a:t>
            </a:r>
          </a:p>
        </p:txBody>
      </p:sp>
      <p:sp>
        <p:nvSpPr>
          <p:cNvPr id="8" name="Footer Placeholder 14">
            <a:extLst>
              <a:ext uri="{FF2B5EF4-FFF2-40B4-BE49-F238E27FC236}">
                <a16:creationId xmlns:a16="http://schemas.microsoft.com/office/drawing/2014/main" id="{375CD45A-5065-443B-A271-689E522B15F2}"/>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91516982"/>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Text option 1">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1: three column bulleted list</a:t>
            </a:r>
          </a:p>
        </p:txBody>
      </p:sp>
      <p:sp>
        <p:nvSpPr>
          <p:cNvPr id="4" name="Text Placeholder 3"/>
          <p:cNvSpPr>
            <a:spLocks noGrp="1"/>
          </p:cNvSpPr>
          <p:nvPr>
            <p:ph type="body" sz="quarter" idx="10" hasCustomPrompt="1"/>
          </p:nvPr>
        </p:nvSpPr>
        <p:spPr>
          <a:xfrm>
            <a:off x="455997" y="1922587"/>
            <a:ext cx="9384447" cy="538123"/>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Dis </a:t>
            </a:r>
            <a:r>
              <a:rPr lang="en-US" err="1"/>
              <a:t>apid</a:t>
            </a:r>
            <a:r>
              <a:rPr lang="en-US"/>
              <a:t> </a:t>
            </a:r>
            <a:r>
              <a:rPr lang="en-US" err="1"/>
              <a:t>es</a:t>
            </a:r>
            <a:r>
              <a:rPr lang="en-US"/>
              <a:t> </a:t>
            </a:r>
            <a:r>
              <a:rPr lang="en-US" err="1"/>
              <a:t>simusanditis</a:t>
            </a:r>
            <a:r>
              <a:rPr lang="en-US"/>
              <a:t> </a:t>
            </a:r>
            <a:r>
              <a:rPr lang="en-US" err="1"/>
              <a:t>ea</a:t>
            </a:r>
            <a:r>
              <a:rPr lang="en-US"/>
              <a:t> ex et </a:t>
            </a:r>
            <a:r>
              <a:rPr lang="en-US" err="1"/>
              <a:t>illore</a:t>
            </a:r>
            <a:r>
              <a:rPr lang="en-US"/>
              <a:t>, </a:t>
            </a:r>
            <a:r>
              <a:rPr lang="en-US" err="1"/>
              <a:t>nectationet</a:t>
            </a:r>
            <a:r>
              <a:rPr lang="en-US"/>
              <a:t> </a:t>
            </a:r>
            <a:r>
              <a:rPr lang="en-US" err="1"/>
              <a:t>aut</a:t>
            </a:r>
            <a:r>
              <a:rPr lang="en-US"/>
              <a:t> </a:t>
            </a:r>
            <a:r>
              <a:rPr lang="en-US" err="1"/>
              <a:t>dic</a:t>
            </a:r>
            <a:r>
              <a:rPr lang="en-US"/>
              <a:t> </a:t>
            </a:r>
            <a:r>
              <a:rPr lang="en-US" err="1"/>
              <a:t>tem</a:t>
            </a:r>
            <a:r>
              <a:rPr lang="en-US"/>
              <a:t> </a:t>
            </a:r>
            <a:r>
              <a:rPr lang="en-US" err="1"/>
              <a:t>vit</a:t>
            </a:r>
            <a:r>
              <a:rPr lang="en-US"/>
              <a:t> </a:t>
            </a:r>
            <a:r>
              <a:rPr lang="en-US" err="1"/>
              <a:t>velestium</a:t>
            </a:r>
            <a:r>
              <a:rPr lang="en-US"/>
              <a:t> </a:t>
            </a:r>
            <a:r>
              <a:rPr lang="en-US" err="1"/>
              <a:t>reperro</a:t>
            </a:r>
            <a:r>
              <a:rPr lang="en-US"/>
              <a:t> </a:t>
            </a:r>
            <a:r>
              <a:rPr lang="en-US" err="1"/>
              <a:t>rroviduntion</a:t>
            </a:r>
            <a:r>
              <a:rPr lang="en-US"/>
              <a:t> </a:t>
            </a:r>
            <a:r>
              <a:rPr lang="en-US" err="1"/>
              <a:t>conem</a:t>
            </a:r>
            <a:r>
              <a:rPr lang="en-US"/>
              <a:t> </a:t>
            </a:r>
            <a:r>
              <a:rPr lang="en-US" err="1"/>
              <a:t>rehend</a:t>
            </a:r>
            <a:r>
              <a:rPr lang="en-US"/>
              <a:t>.</a:t>
            </a:r>
          </a:p>
        </p:txBody>
      </p:sp>
      <p:sp>
        <p:nvSpPr>
          <p:cNvPr id="5" name="Text Placeholder 4"/>
          <p:cNvSpPr>
            <a:spLocks noGrp="1"/>
          </p:cNvSpPr>
          <p:nvPr>
            <p:ph type="body" sz="quarter" idx="11" hasCustomPrompt="1"/>
          </p:nvPr>
        </p:nvSpPr>
        <p:spPr>
          <a:xfrm>
            <a:off x="455997"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1" name="Text Placeholder 4">
            <a:extLst>
              <a:ext uri="{FF2B5EF4-FFF2-40B4-BE49-F238E27FC236}">
                <a16:creationId xmlns:a16="http://schemas.microsoft.com/office/drawing/2014/main" id="{03383CEA-4FEB-4C9E-B7D6-3B36BC8EB75A}"/>
              </a:ext>
            </a:extLst>
          </p:cNvPr>
          <p:cNvSpPr>
            <a:spLocks noGrp="1"/>
          </p:cNvSpPr>
          <p:nvPr>
            <p:ph type="body" sz="quarter" idx="12" hasCustomPrompt="1"/>
          </p:nvPr>
        </p:nvSpPr>
        <p:spPr>
          <a:xfrm>
            <a:off x="4318451"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22" name="Text Placeholder 4">
            <a:extLst>
              <a:ext uri="{FF2B5EF4-FFF2-40B4-BE49-F238E27FC236}">
                <a16:creationId xmlns:a16="http://schemas.microsoft.com/office/drawing/2014/main" id="{35007055-7118-477F-B301-DB401591FA27}"/>
              </a:ext>
            </a:extLst>
          </p:cNvPr>
          <p:cNvSpPr>
            <a:spLocks noGrp="1"/>
          </p:cNvSpPr>
          <p:nvPr>
            <p:ph type="body" sz="quarter" idx="13" hasCustomPrompt="1"/>
          </p:nvPr>
        </p:nvSpPr>
        <p:spPr>
          <a:xfrm>
            <a:off x="8149962" y="3151388"/>
            <a:ext cx="3618381" cy="2382640"/>
          </a:xfrm>
        </p:spPr>
        <p:txBody>
          <a:bodyPr lIns="0" tIns="0" rIns="0" bIns="0"/>
          <a:lstStyle>
            <a:lvl1pPr marL="0" indent="0">
              <a:lnSpc>
                <a:spcPts val="1558"/>
              </a:lnSpc>
              <a:spcBef>
                <a:spcPts val="0"/>
              </a:spcBef>
              <a:spcAft>
                <a:spcPts val="519"/>
              </a:spcAft>
              <a:buNone/>
              <a:defRPr sz="1211" b="0" spc="0" baseline="0">
                <a:solidFill>
                  <a:srgbClr val="008C72"/>
                </a:solidFill>
                <a:latin typeface="+mj-lt"/>
              </a:defRPr>
            </a:lvl1pPr>
            <a:lvl2pPr marL="247299" marR="0" indent="-247299" algn="l" defTabSz="807231" rtl="0" eaLnBrk="1" fontAlgn="auto" latinLnBrk="0" hangingPunct="1">
              <a:lnSpc>
                <a:spcPts val="1558"/>
              </a:lnSpc>
              <a:spcBef>
                <a:spcPts val="0"/>
              </a:spcBef>
              <a:spcAft>
                <a:spcPts val="519"/>
              </a:spcAft>
              <a:buClrTx/>
              <a:buSzPct val="90000"/>
              <a:buFont typeface="Arial" panose="020B0604020202020204" pitchFamily="34" charset="0"/>
              <a:buChar char="•"/>
              <a:tabLst/>
              <a:defRPr lang="en-US" sz="1211" kern="1200" spc="0" baseline="0" dirty="0">
                <a:solidFill>
                  <a:schemeClr val="tx1"/>
                </a:solidFill>
                <a:latin typeface="+mn-lt"/>
                <a:ea typeface="+mn-ea"/>
                <a:cs typeface="+mn-cs"/>
              </a:defRPr>
            </a:lvl2pPr>
            <a:lvl3pPr marL="395678" indent="0">
              <a:buNone/>
              <a:defRPr/>
            </a:lvl3pPr>
            <a:lvl4pPr marL="593518" indent="0">
              <a:buNone/>
              <a:defRPr/>
            </a:lvl4pPr>
            <a:lvl5pPr marL="791357" indent="0">
              <a:buNone/>
              <a:defRPr/>
            </a:lvl5pPr>
          </a:lstStyle>
          <a:p>
            <a:pPr lvl="0"/>
            <a:r>
              <a:rPr lang="en-US"/>
              <a:t>Paragraph title Segoe UI </a:t>
            </a:r>
            <a:r>
              <a:rPr lang="en-US" err="1"/>
              <a:t>Semibold</a:t>
            </a:r>
            <a:r>
              <a:rPr lang="en-US"/>
              <a:t> 14/18</a:t>
            </a:r>
          </a:p>
          <a:p>
            <a:pPr marL="247299" marR="0" lvl="1" indent="-247299" algn="l" defTabSz="807231" rtl="0" eaLnBrk="1" fontAlgn="auto" latinLnBrk="0" hangingPunct="1">
              <a:lnSpc>
                <a:spcPts val="1558"/>
              </a:lnSpc>
              <a:spcBef>
                <a:spcPts val="1038"/>
              </a:spcBef>
              <a:spcAft>
                <a:spcPts val="0"/>
              </a:spcAft>
              <a:buClrTx/>
              <a:buSzPct val="90000"/>
              <a:tabLst/>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marL="247299" marR="0" lvl="1" indent="-247299" algn="l" defTabSz="807231" rtl="0" eaLnBrk="1" fontAlgn="auto" latinLnBrk="0" hangingPunct="1">
              <a:lnSpc>
                <a:spcPts val="1558"/>
              </a:lnSpc>
              <a:spcBef>
                <a:spcPts val="1038"/>
              </a:spcBef>
              <a:spcAft>
                <a:spcPts val="0"/>
              </a:spcAft>
              <a:buClrTx/>
              <a:buSzPct val="90000"/>
              <a:tabLst/>
              <a:defRPr/>
            </a:pPr>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a:t>
            </a:r>
            <a:r>
              <a:rPr lang="en-US" err="1"/>
              <a:t>ra</a:t>
            </a:r>
            <a:r>
              <a:rPr lang="en-US"/>
              <a:t>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a:t>
            </a:r>
            <a:r>
              <a:rPr lang="en-US" err="1"/>
              <a:t>sunt</a:t>
            </a:r>
            <a:r>
              <a:rPr lang="en-US"/>
              <a:t> </a:t>
            </a:r>
            <a:r>
              <a:rPr lang="en-US" err="1"/>
              <a:t>fuga</a:t>
            </a:r>
            <a:r>
              <a:rPr lang="en-US"/>
              <a:t>.</a:t>
            </a:r>
          </a:p>
          <a:p>
            <a:pPr lvl="1"/>
            <a:endParaRPr lang="en-US"/>
          </a:p>
        </p:txBody>
      </p:sp>
      <p:sp>
        <p:nvSpPr>
          <p:cNvPr id="8" name="Footer Placeholder 14">
            <a:extLst>
              <a:ext uri="{FF2B5EF4-FFF2-40B4-BE49-F238E27FC236}">
                <a16:creationId xmlns:a16="http://schemas.microsoft.com/office/drawing/2014/main" id="{C3334197-F6FD-4697-BB72-4AD1810C0BAB}"/>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2533730535"/>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ext option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2: two columns copy heavy</a:t>
            </a:r>
          </a:p>
        </p:txBody>
      </p:sp>
      <p:sp>
        <p:nvSpPr>
          <p:cNvPr id="16" name="Text Placeholder 4">
            <a:extLst>
              <a:ext uri="{FF2B5EF4-FFF2-40B4-BE49-F238E27FC236}">
                <a16:creationId xmlns:a16="http://schemas.microsoft.com/office/drawing/2014/main" id="{99E39B6D-21AF-485C-B606-D6EA248988A6}"/>
              </a:ext>
            </a:extLst>
          </p:cNvPr>
          <p:cNvSpPr>
            <a:spLocks noGrp="1"/>
          </p:cNvSpPr>
          <p:nvPr>
            <p:ph type="body" sz="quarter" idx="13" hasCustomPrompt="1"/>
          </p:nvPr>
        </p:nvSpPr>
        <p:spPr>
          <a:xfrm>
            <a:off x="455997"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17" name="Text Placeholder 4">
            <a:extLst>
              <a:ext uri="{FF2B5EF4-FFF2-40B4-BE49-F238E27FC236}">
                <a16:creationId xmlns:a16="http://schemas.microsoft.com/office/drawing/2014/main" id="{D0D85DDD-B7EA-4D73-BA98-A5ACF1DB2D33}"/>
              </a:ext>
            </a:extLst>
          </p:cNvPr>
          <p:cNvSpPr>
            <a:spLocks noGrp="1"/>
          </p:cNvSpPr>
          <p:nvPr>
            <p:ph type="body" sz="quarter" idx="14" hasCustomPrompt="1"/>
          </p:nvPr>
        </p:nvSpPr>
        <p:spPr>
          <a:xfrm>
            <a:off x="4303153" y="2363624"/>
            <a:ext cx="3618381" cy="2189574"/>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r>
              <a:rPr lang="en-US"/>
              <a:t>Body copy Segoe Regular 14/18.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r>
              <a:rPr lang="en-US" err="1"/>
              <a:t>Urestempor</a:t>
            </a:r>
            <a:r>
              <a:rPr lang="en-US"/>
              <a:t> ra </a:t>
            </a:r>
            <a:r>
              <a:rPr lang="en-US" err="1"/>
              <a:t>aut</a:t>
            </a:r>
            <a:r>
              <a:rPr lang="en-US"/>
              <a:t> </a:t>
            </a:r>
            <a:r>
              <a:rPr lang="en-US" err="1"/>
              <a:t>velique</a:t>
            </a:r>
            <a:r>
              <a:rPr lang="en-US"/>
              <a:t> </a:t>
            </a:r>
            <a:r>
              <a:rPr lang="en-US" err="1"/>
              <a:t>perum</a:t>
            </a:r>
            <a:r>
              <a:rPr lang="en-US"/>
              <a:t> </a:t>
            </a:r>
            <a:r>
              <a:rPr lang="en-US" err="1"/>
              <a:t>enim</a:t>
            </a:r>
            <a:r>
              <a:rPr lang="en-US"/>
              <a:t> qui </a:t>
            </a:r>
            <a:r>
              <a:rPr lang="en-US" err="1"/>
              <a:t>omnimus</a:t>
            </a:r>
            <a:r>
              <a:rPr lang="en-US"/>
              <a:t>, sunt </a:t>
            </a:r>
            <a:r>
              <a:rPr lang="en-US" err="1"/>
              <a:t>fuga</a:t>
            </a:r>
            <a:r>
              <a:rPr lang="en-US"/>
              <a:t>.</a:t>
            </a:r>
          </a:p>
          <a:p>
            <a:pPr lvl="1"/>
            <a:endParaRPr lang="en-US"/>
          </a:p>
        </p:txBody>
      </p:sp>
      <p:sp>
        <p:nvSpPr>
          <p:cNvPr id="7" name="Footer Placeholder 14">
            <a:extLst>
              <a:ext uri="{FF2B5EF4-FFF2-40B4-BE49-F238E27FC236}">
                <a16:creationId xmlns:a16="http://schemas.microsoft.com/office/drawing/2014/main" id="{DB61DE79-74B8-40AA-A2F6-483C4BB58B6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57336312"/>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ext option 3">
    <p:spTree>
      <p:nvGrpSpPr>
        <p:cNvPr id="1" name=""/>
        <p:cNvGrpSpPr/>
        <p:nvPr/>
      </p:nvGrpSpPr>
      <p:grpSpPr>
        <a:xfrm>
          <a:off x="0" y="0"/>
          <a:ext cx="0" cy="0"/>
          <a:chOff x="0" y="0"/>
          <a:chExt cx="0" cy="0"/>
        </a:xfrm>
      </p:grpSpPr>
      <p:sp>
        <p:nvSpPr>
          <p:cNvPr id="16" name="Content Placeholder 15"/>
          <p:cNvSpPr>
            <a:spLocks noGrp="1"/>
          </p:cNvSpPr>
          <p:nvPr>
            <p:ph sz="quarter" idx="17" hasCustomPrompt="1"/>
          </p:nvPr>
        </p:nvSpPr>
        <p:spPr>
          <a:xfrm>
            <a:off x="464960" y="1599726"/>
            <a:ext cx="3609417" cy="3099393"/>
          </a:xfrm>
          <a:blipFill>
            <a:blip r:embed="rId2"/>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3: three columns images and text</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25" name="Content Placeholder 15">
            <a:extLst>
              <a:ext uri="{FF2B5EF4-FFF2-40B4-BE49-F238E27FC236}">
                <a16:creationId xmlns:a16="http://schemas.microsoft.com/office/drawing/2014/main" id="{FF38BC9F-387A-498E-A040-4619A490AEDD}"/>
              </a:ext>
            </a:extLst>
          </p:cNvPr>
          <p:cNvSpPr>
            <a:spLocks noGrp="1"/>
          </p:cNvSpPr>
          <p:nvPr>
            <p:ph sz="quarter" idx="18" hasCustomPrompt="1"/>
          </p:nvPr>
        </p:nvSpPr>
        <p:spPr>
          <a:xfrm>
            <a:off x="4300041" y="1599726"/>
            <a:ext cx="3609417" cy="3099393"/>
          </a:xfrm>
          <a:blipFill>
            <a:blip r:embed="rId3"/>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26" name="Content Placeholder 15">
            <a:extLst>
              <a:ext uri="{FF2B5EF4-FFF2-40B4-BE49-F238E27FC236}">
                <a16:creationId xmlns:a16="http://schemas.microsoft.com/office/drawing/2014/main" id="{EEF5E46D-3409-4544-8C4E-211F133E580F}"/>
              </a:ext>
            </a:extLst>
          </p:cNvPr>
          <p:cNvSpPr>
            <a:spLocks noGrp="1"/>
          </p:cNvSpPr>
          <p:nvPr>
            <p:ph sz="quarter" idx="19" hasCustomPrompt="1"/>
          </p:nvPr>
        </p:nvSpPr>
        <p:spPr>
          <a:xfrm>
            <a:off x="8144085" y="1599722"/>
            <a:ext cx="3609417" cy="3099394"/>
          </a:xfrm>
          <a:blipFill>
            <a:blip r:embed="rId4"/>
            <a:stretch>
              <a:fillRect/>
            </a:stretch>
          </a:blipFill>
        </p:spPr>
        <p:txBody>
          <a:bodyPr anchor="ctr" anchorCtr="0">
            <a:noAutofit/>
          </a:bodyPr>
          <a:lstStyle>
            <a:lvl1pPr marL="0" indent="0" algn="ctr">
              <a:buNone/>
              <a:defRPr sz="1731">
                <a:solidFill>
                  <a:schemeClr val="bg1"/>
                </a:solidFill>
              </a:defRPr>
            </a:lvl1pPr>
          </a:lstStyle>
          <a:p>
            <a:pPr lvl="0"/>
            <a:r>
              <a:rPr lang="en-US"/>
              <a:t>Place photo</a:t>
            </a:r>
          </a:p>
        </p:txBody>
      </p:sp>
      <p:sp>
        <p:nvSpPr>
          <p:cNvPr id="32" name="Text Placeholder 4">
            <a:extLst>
              <a:ext uri="{FF2B5EF4-FFF2-40B4-BE49-F238E27FC236}">
                <a16:creationId xmlns:a16="http://schemas.microsoft.com/office/drawing/2014/main" id="{197742EC-5845-4BB1-84A3-00C1CF89012A}"/>
              </a:ext>
            </a:extLst>
          </p:cNvPr>
          <p:cNvSpPr>
            <a:spLocks noGrp="1"/>
          </p:cNvSpPr>
          <p:nvPr>
            <p:ph type="body" sz="quarter" idx="20" hasCustomPrompt="1"/>
          </p:nvPr>
        </p:nvSpPr>
        <p:spPr>
          <a:xfrm>
            <a:off x="4303153" y="4927923"/>
            <a:ext cx="3618381" cy="1061060"/>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1" name="Footer Placeholder 14">
            <a:extLst>
              <a:ext uri="{FF2B5EF4-FFF2-40B4-BE49-F238E27FC236}">
                <a16:creationId xmlns:a16="http://schemas.microsoft.com/office/drawing/2014/main" id="{AE158E7B-0220-41AE-9E99-77C3807358BA}"/>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365871359"/>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ext option 4">
    <p:spTree>
      <p:nvGrpSpPr>
        <p:cNvPr id="1" name=""/>
        <p:cNvGrpSpPr/>
        <p:nvPr/>
      </p:nvGrpSpPr>
      <p:grpSpPr>
        <a:xfrm>
          <a:off x="0" y="0"/>
          <a:ext cx="0" cy="0"/>
          <a:chOff x="0" y="0"/>
          <a:chExt cx="0" cy="0"/>
        </a:xfrm>
      </p:grpSpPr>
      <p:sp>
        <p:nvSpPr>
          <p:cNvPr id="24" name="Content Placeholder 15"/>
          <p:cNvSpPr>
            <a:spLocks noGrp="1"/>
          </p:cNvSpPr>
          <p:nvPr>
            <p:ph sz="quarter" idx="25" hasCustomPrompt="1"/>
          </p:nvPr>
        </p:nvSpPr>
        <p:spPr>
          <a:xfrm>
            <a:off x="455996" y="2158887"/>
            <a:ext cx="1693247" cy="895855"/>
          </a:xfrm>
        </p:spPr>
        <p:txBody>
          <a:bodyPr>
            <a:noAutofit/>
          </a:bodyPr>
          <a:lstStyle>
            <a:lvl1pPr marL="0" indent="0">
              <a:buNone/>
              <a:defRPr sz="1731"/>
            </a:lvl1pPr>
          </a:lstStyle>
          <a:p>
            <a:pPr lvl="0"/>
            <a:r>
              <a:rPr lang="en-US"/>
              <a:t>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Text option 4: Six columns (numbered list)</a:t>
            </a:r>
          </a:p>
        </p:txBody>
      </p:sp>
      <p:sp>
        <p:nvSpPr>
          <p:cNvPr id="5" name="Text Placeholder 4"/>
          <p:cNvSpPr>
            <a:spLocks noGrp="1"/>
          </p:cNvSpPr>
          <p:nvPr>
            <p:ph type="body" sz="quarter" idx="11" hasCustomPrompt="1"/>
          </p:nvPr>
        </p:nvSpPr>
        <p:spPr>
          <a:xfrm>
            <a:off x="455996" y="3167819"/>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p:cNvSpPr>
            <a:spLocks noGrp="1"/>
          </p:cNvSpPr>
          <p:nvPr>
            <p:ph type="body" sz="quarter" idx="15" hasCustomPrompt="1"/>
          </p:nvPr>
        </p:nvSpPr>
        <p:spPr>
          <a:xfrm>
            <a:off x="2378328"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6" name="Text Placeholder 4"/>
          <p:cNvSpPr>
            <a:spLocks noGrp="1"/>
          </p:cNvSpPr>
          <p:nvPr>
            <p:ph type="body" sz="quarter" idx="17" hasCustomPrompt="1"/>
          </p:nvPr>
        </p:nvSpPr>
        <p:spPr>
          <a:xfrm>
            <a:off x="4300663"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8" name="Text Placeholder 4"/>
          <p:cNvSpPr>
            <a:spLocks noGrp="1"/>
          </p:cNvSpPr>
          <p:nvPr>
            <p:ph type="body" sz="quarter" idx="19" hasCustomPrompt="1"/>
          </p:nvPr>
        </p:nvSpPr>
        <p:spPr>
          <a:xfrm>
            <a:off x="6222997"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0" name="Text Placeholder 4"/>
          <p:cNvSpPr>
            <a:spLocks noGrp="1"/>
          </p:cNvSpPr>
          <p:nvPr>
            <p:ph type="body" sz="quarter" idx="21" hasCustomPrompt="1"/>
          </p:nvPr>
        </p:nvSpPr>
        <p:spPr>
          <a:xfrm>
            <a:off x="8145329"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2" name="Text Placeholder 4"/>
          <p:cNvSpPr>
            <a:spLocks noGrp="1"/>
          </p:cNvSpPr>
          <p:nvPr>
            <p:ph type="body" sz="quarter" idx="23" hasCustomPrompt="1"/>
          </p:nvPr>
        </p:nvSpPr>
        <p:spPr>
          <a:xfrm>
            <a:off x="10067660" y="3167818"/>
            <a:ext cx="1693247" cy="2086982"/>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25" name="Content Placeholder 15"/>
          <p:cNvSpPr>
            <a:spLocks noGrp="1"/>
          </p:cNvSpPr>
          <p:nvPr>
            <p:ph sz="quarter" idx="26" hasCustomPrompt="1"/>
          </p:nvPr>
        </p:nvSpPr>
        <p:spPr>
          <a:xfrm>
            <a:off x="2378328" y="2158887"/>
            <a:ext cx="1693247" cy="895855"/>
          </a:xfrm>
        </p:spPr>
        <p:txBody>
          <a:bodyPr>
            <a:noAutofit/>
          </a:bodyPr>
          <a:lstStyle>
            <a:lvl1pPr marL="0" indent="0">
              <a:buNone/>
              <a:defRPr sz="1731"/>
            </a:lvl1pPr>
          </a:lstStyle>
          <a:p>
            <a:pPr lvl="0"/>
            <a:r>
              <a:rPr lang="en-US"/>
              <a:t>Picture</a:t>
            </a:r>
          </a:p>
        </p:txBody>
      </p:sp>
      <p:sp>
        <p:nvSpPr>
          <p:cNvPr id="26" name="Content Placeholder 15"/>
          <p:cNvSpPr>
            <a:spLocks noGrp="1"/>
          </p:cNvSpPr>
          <p:nvPr>
            <p:ph sz="quarter" idx="27" hasCustomPrompt="1"/>
          </p:nvPr>
        </p:nvSpPr>
        <p:spPr>
          <a:xfrm>
            <a:off x="4300663" y="2158887"/>
            <a:ext cx="1693247" cy="895855"/>
          </a:xfrm>
        </p:spPr>
        <p:txBody>
          <a:bodyPr>
            <a:noAutofit/>
          </a:bodyPr>
          <a:lstStyle>
            <a:lvl1pPr marL="0" indent="0">
              <a:buNone/>
              <a:defRPr sz="1731"/>
            </a:lvl1pPr>
          </a:lstStyle>
          <a:p>
            <a:pPr lvl="0"/>
            <a:r>
              <a:rPr lang="en-US"/>
              <a:t>Picture</a:t>
            </a:r>
          </a:p>
        </p:txBody>
      </p:sp>
      <p:sp>
        <p:nvSpPr>
          <p:cNvPr id="27" name="Content Placeholder 15"/>
          <p:cNvSpPr>
            <a:spLocks noGrp="1"/>
          </p:cNvSpPr>
          <p:nvPr>
            <p:ph sz="quarter" idx="28" hasCustomPrompt="1"/>
          </p:nvPr>
        </p:nvSpPr>
        <p:spPr>
          <a:xfrm>
            <a:off x="6222997" y="2158887"/>
            <a:ext cx="1693247" cy="895855"/>
          </a:xfrm>
        </p:spPr>
        <p:txBody>
          <a:bodyPr>
            <a:noAutofit/>
          </a:bodyPr>
          <a:lstStyle>
            <a:lvl1pPr marL="0" indent="0">
              <a:buNone/>
              <a:defRPr sz="1731"/>
            </a:lvl1pPr>
          </a:lstStyle>
          <a:p>
            <a:pPr lvl="0"/>
            <a:r>
              <a:rPr lang="en-US"/>
              <a:t>Picture</a:t>
            </a:r>
          </a:p>
        </p:txBody>
      </p:sp>
      <p:sp>
        <p:nvSpPr>
          <p:cNvPr id="28" name="Content Placeholder 15"/>
          <p:cNvSpPr>
            <a:spLocks noGrp="1"/>
          </p:cNvSpPr>
          <p:nvPr>
            <p:ph sz="quarter" idx="29" hasCustomPrompt="1"/>
          </p:nvPr>
        </p:nvSpPr>
        <p:spPr>
          <a:xfrm>
            <a:off x="8145329" y="2158887"/>
            <a:ext cx="1693247" cy="895855"/>
          </a:xfrm>
        </p:spPr>
        <p:txBody>
          <a:bodyPr>
            <a:noAutofit/>
          </a:bodyPr>
          <a:lstStyle>
            <a:lvl1pPr marL="0" indent="0">
              <a:buNone/>
              <a:defRPr sz="1731"/>
            </a:lvl1pPr>
          </a:lstStyle>
          <a:p>
            <a:pPr lvl="0"/>
            <a:r>
              <a:rPr lang="en-US"/>
              <a:t>Picture</a:t>
            </a:r>
          </a:p>
        </p:txBody>
      </p:sp>
      <p:sp>
        <p:nvSpPr>
          <p:cNvPr id="29" name="Content Placeholder 15"/>
          <p:cNvSpPr>
            <a:spLocks noGrp="1"/>
          </p:cNvSpPr>
          <p:nvPr>
            <p:ph sz="quarter" idx="30" hasCustomPrompt="1"/>
          </p:nvPr>
        </p:nvSpPr>
        <p:spPr>
          <a:xfrm>
            <a:off x="10067660" y="2158887"/>
            <a:ext cx="1693247" cy="895855"/>
          </a:xfrm>
        </p:spPr>
        <p:txBody>
          <a:bodyPr>
            <a:noAutofit/>
          </a:bodyPr>
          <a:lstStyle>
            <a:lvl1pPr marL="0" indent="0">
              <a:buNone/>
              <a:defRPr sz="1731"/>
            </a:lvl1pPr>
          </a:lstStyle>
          <a:p>
            <a:pPr lvl="0"/>
            <a:r>
              <a:rPr lang="en-US"/>
              <a:t>Picture</a:t>
            </a:r>
          </a:p>
        </p:txBody>
      </p:sp>
      <p:sp>
        <p:nvSpPr>
          <p:cNvPr id="4" name="Text Placeholder 3">
            <a:extLst>
              <a:ext uri="{FF2B5EF4-FFF2-40B4-BE49-F238E27FC236}">
                <a16:creationId xmlns:a16="http://schemas.microsoft.com/office/drawing/2014/main" id="{44FF16C0-0541-41AD-98F7-A469609E8DC6}"/>
              </a:ext>
            </a:extLst>
          </p:cNvPr>
          <p:cNvSpPr>
            <a:spLocks noGrp="1"/>
          </p:cNvSpPr>
          <p:nvPr>
            <p:ph type="body" sz="quarter" idx="31" hasCustomPrompt="1"/>
          </p:nvPr>
        </p:nvSpPr>
        <p:spPr>
          <a:xfrm>
            <a:off x="455996"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1.</a:t>
            </a:r>
          </a:p>
        </p:txBody>
      </p:sp>
      <p:sp>
        <p:nvSpPr>
          <p:cNvPr id="37" name="Text Placeholder 3">
            <a:extLst>
              <a:ext uri="{FF2B5EF4-FFF2-40B4-BE49-F238E27FC236}">
                <a16:creationId xmlns:a16="http://schemas.microsoft.com/office/drawing/2014/main" id="{95171A5B-905D-4832-B11A-13594619F33F}"/>
              </a:ext>
            </a:extLst>
          </p:cNvPr>
          <p:cNvSpPr>
            <a:spLocks noGrp="1"/>
          </p:cNvSpPr>
          <p:nvPr>
            <p:ph type="body" sz="quarter" idx="32" hasCustomPrompt="1"/>
          </p:nvPr>
        </p:nvSpPr>
        <p:spPr>
          <a:xfrm>
            <a:off x="237957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2.</a:t>
            </a:r>
          </a:p>
        </p:txBody>
      </p:sp>
      <p:sp>
        <p:nvSpPr>
          <p:cNvPr id="38" name="Text Placeholder 3">
            <a:extLst>
              <a:ext uri="{FF2B5EF4-FFF2-40B4-BE49-F238E27FC236}">
                <a16:creationId xmlns:a16="http://schemas.microsoft.com/office/drawing/2014/main" id="{DDBE933A-166C-4934-8425-2A89AAA211E9}"/>
              </a:ext>
            </a:extLst>
          </p:cNvPr>
          <p:cNvSpPr>
            <a:spLocks noGrp="1"/>
          </p:cNvSpPr>
          <p:nvPr>
            <p:ph type="body" sz="quarter" idx="33" hasCustomPrompt="1"/>
          </p:nvPr>
        </p:nvSpPr>
        <p:spPr>
          <a:xfrm>
            <a:off x="4303153"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3.</a:t>
            </a:r>
          </a:p>
        </p:txBody>
      </p:sp>
      <p:sp>
        <p:nvSpPr>
          <p:cNvPr id="39" name="Text Placeholder 3">
            <a:extLst>
              <a:ext uri="{FF2B5EF4-FFF2-40B4-BE49-F238E27FC236}">
                <a16:creationId xmlns:a16="http://schemas.microsoft.com/office/drawing/2014/main" id="{171069D2-CF68-4D89-9134-20A61AFA10DD}"/>
              </a:ext>
            </a:extLst>
          </p:cNvPr>
          <p:cNvSpPr>
            <a:spLocks noGrp="1"/>
          </p:cNvSpPr>
          <p:nvPr>
            <p:ph type="body" sz="quarter" idx="34" hasCustomPrompt="1"/>
          </p:nvPr>
        </p:nvSpPr>
        <p:spPr>
          <a:xfrm>
            <a:off x="6229844"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4.</a:t>
            </a:r>
          </a:p>
        </p:txBody>
      </p:sp>
      <p:sp>
        <p:nvSpPr>
          <p:cNvPr id="40" name="Text Placeholder 3">
            <a:extLst>
              <a:ext uri="{FF2B5EF4-FFF2-40B4-BE49-F238E27FC236}">
                <a16:creationId xmlns:a16="http://schemas.microsoft.com/office/drawing/2014/main" id="{77858A5B-7408-41FF-9369-C0F9B773A308}"/>
              </a:ext>
            </a:extLst>
          </p:cNvPr>
          <p:cNvSpPr>
            <a:spLocks noGrp="1"/>
          </p:cNvSpPr>
          <p:nvPr>
            <p:ph type="body" sz="quarter" idx="35" hasCustomPrompt="1"/>
          </p:nvPr>
        </p:nvSpPr>
        <p:spPr>
          <a:xfrm>
            <a:off x="8139415"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5.</a:t>
            </a:r>
          </a:p>
        </p:txBody>
      </p:sp>
      <p:sp>
        <p:nvSpPr>
          <p:cNvPr id="41" name="Text Placeholder 3">
            <a:extLst>
              <a:ext uri="{FF2B5EF4-FFF2-40B4-BE49-F238E27FC236}">
                <a16:creationId xmlns:a16="http://schemas.microsoft.com/office/drawing/2014/main" id="{AF637A76-D1E1-49A2-AF33-3521BBC721C4}"/>
              </a:ext>
            </a:extLst>
          </p:cNvPr>
          <p:cNvSpPr>
            <a:spLocks noGrp="1"/>
          </p:cNvSpPr>
          <p:nvPr>
            <p:ph type="body" sz="quarter" idx="36" hasCustomPrompt="1"/>
          </p:nvPr>
        </p:nvSpPr>
        <p:spPr>
          <a:xfrm>
            <a:off x="10067661" y="2025027"/>
            <a:ext cx="256787" cy="227113"/>
          </a:xfrm>
        </p:spPr>
        <p:txBody>
          <a:bodyPr tIns="0" bIns="0"/>
          <a:lstStyle>
            <a:lvl1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1pPr>
            <a:lvl2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2pPr>
            <a:lvl3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3pPr>
            <a:lvl4pPr marL="0" algn="l" defTabSz="806997" rtl="0" eaLnBrk="1" fontAlgn="base" latinLnBrk="0" hangingPunct="1">
              <a:lnSpc>
                <a:spcPts val="2077"/>
              </a:lnSpc>
              <a:spcBef>
                <a:spcPct val="0"/>
              </a:spcBef>
              <a:spcAft>
                <a:spcPct val="0"/>
              </a:spcAft>
              <a:defRPr lang="en-US" sz="865" kern="1200" dirty="0" smtClean="0">
                <a:solidFill>
                  <a:schemeClr val="tx1"/>
                </a:solidFill>
                <a:latin typeface="+mj-lt"/>
                <a:ea typeface="Segoe UI" pitchFamily="34" charset="0"/>
                <a:cs typeface="Segoe UI" pitchFamily="34" charset="0"/>
              </a:defRPr>
            </a:lvl4pPr>
            <a:lvl5pPr marL="0" algn="l" defTabSz="806997" rtl="0" eaLnBrk="1" fontAlgn="base" latinLnBrk="0" hangingPunct="1">
              <a:lnSpc>
                <a:spcPts val="2077"/>
              </a:lnSpc>
              <a:spcBef>
                <a:spcPct val="0"/>
              </a:spcBef>
              <a:spcAft>
                <a:spcPct val="0"/>
              </a:spcAft>
              <a:defRPr lang="en-US" sz="865" kern="1200" dirty="0">
                <a:solidFill>
                  <a:schemeClr val="tx1"/>
                </a:solidFill>
                <a:latin typeface="+mj-lt"/>
                <a:ea typeface="Segoe UI" pitchFamily="34" charset="0"/>
                <a:cs typeface="Segoe UI" pitchFamily="34" charset="0"/>
              </a:defRPr>
            </a:lvl5pPr>
          </a:lstStyle>
          <a:p>
            <a:pPr lvl="0"/>
            <a:r>
              <a:rPr lang="en-US"/>
              <a:t>6.</a:t>
            </a:r>
          </a:p>
        </p:txBody>
      </p:sp>
      <p:sp>
        <p:nvSpPr>
          <p:cNvPr id="42" name="Footer Placeholder 14">
            <a:extLst>
              <a:ext uri="{FF2B5EF4-FFF2-40B4-BE49-F238E27FC236}">
                <a16:creationId xmlns:a16="http://schemas.microsoft.com/office/drawing/2014/main" id="{616DC816-DD19-4FC8-9708-971C4080E2A1}"/>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95155794"/>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F8FE70BD-7869-4F17-9A6F-2F11126AA42E}"/>
              </a:ext>
            </a:extLst>
          </p:cNvPr>
          <p:cNvSpPr/>
          <p:nvPr userDrawn="1"/>
        </p:nvSpPr>
        <p:spPr>
          <a:xfrm>
            <a:off x="0" y="0"/>
            <a:ext cx="12192000" cy="6858000"/>
          </a:xfrm>
          <a:prstGeom prst="rect">
            <a:avLst/>
          </a:prstGeom>
          <a:gradFill flip="none" rotWithShape="1">
            <a:gsLst>
              <a:gs pos="0">
                <a:srgbClr val="FFA964"/>
              </a:gs>
              <a:gs pos="43000">
                <a:srgbClr val="FE903B"/>
              </a:gs>
              <a:gs pos="64000">
                <a:srgbClr val="FF7A5B"/>
              </a:gs>
              <a:gs pos="100000">
                <a:srgbClr val="FF6587"/>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water, sitting, building, fountain&#10;&#10;Description automatically generated">
            <a:extLst>
              <a:ext uri="{FF2B5EF4-FFF2-40B4-BE49-F238E27FC236}">
                <a16:creationId xmlns:a16="http://schemas.microsoft.com/office/drawing/2014/main" id="{56D2F366-4A1D-4955-91F1-8D862BBD7A9A}"/>
              </a:ext>
            </a:extLst>
          </p:cNvPr>
          <p:cNvPicPr>
            <a:picLocks noChangeAspect="1"/>
          </p:cNvPicPr>
          <p:nvPr userDrawn="1"/>
        </p:nvPicPr>
        <p:blipFill>
          <a:blip r:embed="rId2">
            <a:duotone>
              <a:schemeClr val="accent2">
                <a:shade val="45000"/>
                <a:satMod val="135000"/>
              </a:schemeClr>
              <a:prstClr val="white"/>
            </a:duotone>
            <a:alphaModFix amt="70000"/>
            <a:extLst>
              <a:ext uri="{28A0092B-C50C-407E-A947-70E740481C1C}">
                <a14:useLocalDpi xmlns:a14="http://schemas.microsoft.com/office/drawing/2010/main" val="0"/>
              </a:ext>
            </a:extLst>
          </a:blip>
          <a:stretch>
            <a:fillRect/>
          </a:stretch>
        </p:blipFill>
        <p:spPr>
          <a:xfrm>
            <a:off x="0" y="1436211"/>
            <a:ext cx="12192000" cy="5486087"/>
          </a:xfrm>
          <a:prstGeom prst="rect">
            <a:avLst/>
          </a:prstGeom>
        </p:spPr>
      </p:pic>
      <p:sp>
        <p:nvSpPr>
          <p:cNvPr id="3" name="Text Placeholder 2">
            <a:extLst>
              <a:ext uri="{FF2B5EF4-FFF2-40B4-BE49-F238E27FC236}">
                <a16:creationId xmlns:a16="http://schemas.microsoft.com/office/drawing/2014/main" id="{6155E72D-11E1-4C7C-A124-93EAD868F879}"/>
              </a:ext>
            </a:extLst>
          </p:cNvPr>
          <p:cNvSpPr>
            <a:spLocks noGrp="1"/>
          </p:cNvSpPr>
          <p:nvPr>
            <p:ph type="body" idx="1"/>
          </p:nvPr>
        </p:nvSpPr>
        <p:spPr>
          <a:xfrm>
            <a:off x="2633663" y="2534375"/>
            <a:ext cx="6924675" cy="1500187"/>
          </a:xfrm>
        </p:spPr>
        <p:txBody>
          <a:bodyPr/>
          <a:lstStyle>
            <a:lvl1pPr marL="0" indent="0" algn="ctr">
              <a:buNone/>
              <a:defRPr sz="24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6" name="Picture 5" descr="MSFT_logo_rgb_W-Wht_D.pdf">
            <a:extLst>
              <a:ext uri="{FF2B5EF4-FFF2-40B4-BE49-F238E27FC236}">
                <a16:creationId xmlns:a16="http://schemas.microsoft.com/office/drawing/2014/main" id="{13B0C777-70BB-473E-8183-B4601A6B45B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017781" y="-64298"/>
            <a:ext cx="2271061" cy="835282"/>
          </a:xfrm>
          <a:prstGeom prst="rect">
            <a:avLst/>
          </a:prstGeom>
        </p:spPr>
      </p:pic>
      <p:sp>
        <p:nvSpPr>
          <p:cNvPr id="8" name="Title Placeholder 1">
            <a:extLst>
              <a:ext uri="{FF2B5EF4-FFF2-40B4-BE49-F238E27FC236}">
                <a16:creationId xmlns:a16="http://schemas.microsoft.com/office/drawing/2014/main" id="{D5301706-AD81-46EE-B450-17EF70C1CA2C}"/>
              </a:ext>
            </a:extLst>
          </p:cNvPr>
          <p:cNvSpPr>
            <a:spLocks noGrp="1"/>
          </p:cNvSpPr>
          <p:nvPr>
            <p:ph type="title"/>
          </p:nvPr>
        </p:nvSpPr>
        <p:spPr>
          <a:xfrm>
            <a:off x="2633663" y="1755179"/>
            <a:ext cx="6924675" cy="593095"/>
          </a:xfrm>
          <a:prstGeom prst="rect">
            <a:avLst/>
          </a:prstGeom>
        </p:spPr>
        <p:txBody>
          <a:bodyPr vert="horz" lIns="91440" tIns="45720" rIns="91440" bIns="45720" rtlCol="0" anchor="ctr">
            <a:normAutofit/>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9440484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Title - centered">
    <p:spTree>
      <p:nvGrpSpPr>
        <p:cNvPr id="1" name=""/>
        <p:cNvGrpSpPr/>
        <p:nvPr/>
      </p:nvGrpSpPr>
      <p:grpSpPr>
        <a:xfrm>
          <a:off x="0" y="0"/>
          <a:ext cx="0" cy="0"/>
          <a:chOff x="0" y="0"/>
          <a:chExt cx="0" cy="0"/>
        </a:xfrm>
      </p:grpSpPr>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ctr">
              <a:defRPr sz="3200"/>
            </a:lvl1pPr>
          </a:lstStyle>
          <a:p>
            <a:r>
              <a:rPr lang="en-US"/>
              <a:t>Click to edit Master title style</a:t>
            </a:r>
          </a:p>
        </p:txBody>
      </p:sp>
    </p:spTree>
    <p:extLst>
      <p:ext uri="{BB962C8B-B14F-4D97-AF65-F5344CB8AC3E}">
        <p14:creationId xmlns:p14="http://schemas.microsoft.com/office/powerpoint/2010/main" val="1390977937"/>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1_Title - lef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AD320C8-7538-438F-BBF6-2D716D4ECB5D}"/>
              </a:ext>
            </a:extLst>
          </p:cNvPr>
          <p:cNvSpPr>
            <a:spLocks noGrp="1"/>
          </p:cNvSpPr>
          <p:nvPr>
            <p:ph type="title"/>
          </p:nvPr>
        </p:nvSpPr>
        <p:spPr/>
        <p:txBody>
          <a:bodyPr/>
          <a:lstStyle>
            <a:lvl1pPr algn="l">
              <a:defRPr sz="3200"/>
            </a:lvl1pPr>
          </a:lstStyle>
          <a:p>
            <a:r>
              <a:rPr lang="en-US"/>
              <a:t>Click to edit Master title style</a:t>
            </a:r>
          </a:p>
        </p:txBody>
      </p:sp>
      <p:sp>
        <p:nvSpPr>
          <p:cNvPr id="5" name="Footer Placeholder 14">
            <a:extLst>
              <a:ext uri="{FF2B5EF4-FFF2-40B4-BE49-F238E27FC236}">
                <a16:creationId xmlns:a16="http://schemas.microsoft.com/office/drawing/2014/main" id="{C989EB7D-C6F7-415A-95F0-667B4A27E08E}"/>
              </a:ext>
            </a:extLst>
          </p:cNvPr>
          <p:cNvSpPr>
            <a:spLocks noGrp="1"/>
          </p:cNvSpPr>
          <p:nvPr>
            <p:ph type="ftr" sz="quarter" idx="3"/>
          </p:nvPr>
        </p:nvSpPr>
        <p:spPr>
          <a:xfrm>
            <a:off x="186476" y="6578600"/>
            <a:ext cx="11819049" cy="120651"/>
          </a:xfrm>
          <a:prstGeom prst="rect">
            <a:avLst/>
          </a:prstGeom>
        </p:spPr>
        <p:txBody>
          <a:bodyPr vert="horz" lIns="91440" tIns="45720" rIns="91440" bIns="45720" numCol="2" rtlCol="0" anchor="ctr"/>
          <a:lstStyle>
            <a:lvl1pPr algn="l">
              <a:defRPr sz="700">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555174370"/>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Left">
    <p:spTree>
      <p:nvGrpSpPr>
        <p:cNvPr id="1" name=""/>
        <p:cNvGrpSpPr/>
        <p:nvPr/>
      </p:nvGrpSpPr>
      <p:grpSpPr>
        <a:xfrm>
          <a:off x="0" y="0"/>
          <a:ext cx="0" cy="0"/>
          <a:chOff x="0" y="0"/>
          <a:chExt cx="0" cy="0"/>
        </a:xfrm>
      </p:grpSpPr>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endParaRPr lang="en-US"/>
          </a:p>
        </p:txBody>
      </p:sp>
      <p:sp>
        <p:nvSpPr>
          <p:cNvPr id="3" name="Title 2">
            <a:extLst>
              <a:ext uri="{FF2B5EF4-FFF2-40B4-BE49-F238E27FC236}">
                <a16:creationId xmlns:a16="http://schemas.microsoft.com/office/drawing/2014/main" id="{A5C644DE-DB04-462E-8FF3-4AE9639C47EB}"/>
              </a:ext>
            </a:extLst>
          </p:cNvPr>
          <p:cNvSpPr>
            <a:spLocks noGrp="1"/>
          </p:cNvSpPr>
          <p:nvPr>
            <p:ph type="title"/>
          </p:nvPr>
        </p:nvSpPr>
        <p:spPr>
          <a:xfrm>
            <a:off x="455994" y="2201864"/>
            <a:ext cx="5243348" cy="1619023"/>
          </a:xfrm>
        </p:spPr>
        <p:txBody>
          <a:bodyPr anchor="b"/>
          <a:lstStyle>
            <a:lvl1pPr>
              <a:defRPr kumimoji="0" lang="en-US" sz="3600" b="1" i="0" u="none" strike="noStrike" kern="1200" cap="none" spc="-50" normalizeH="0" baseline="0" dirty="0">
                <a:ln w="3175">
                  <a:noFill/>
                </a:ln>
                <a:solidFill>
                  <a:srgbClr val="505050"/>
                </a:solidFill>
                <a:effectLst/>
                <a:uLnTx/>
                <a:uFillTx/>
                <a:latin typeface="Segoe UI Semibold"/>
                <a:ea typeface="+mn-ea"/>
                <a:cs typeface="Segoe UI" pitchFamily="34" charset="0"/>
              </a:defRPr>
            </a:lvl1pPr>
          </a:lstStyle>
          <a:p>
            <a:r>
              <a:rPr lang="en-US"/>
              <a:t>Click to edit Master title style</a:t>
            </a:r>
          </a:p>
        </p:txBody>
      </p:sp>
      <p:sp>
        <p:nvSpPr>
          <p:cNvPr id="6" name="Text Placeholder 5">
            <a:extLst>
              <a:ext uri="{FF2B5EF4-FFF2-40B4-BE49-F238E27FC236}">
                <a16:creationId xmlns:a16="http://schemas.microsoft.com/office/drawing/2014/main" id="{D79F421B-8B81-47DD-9323-0CCE74CBF407}"/>
              </a:ext>
            </a:extLst>
          </p:cNvPr>
          <p:cNvSpPr>
            <a:spLocks noGrp="1"/>
          </p:cNvSpPr>
          <p:nvPr>
            <p:ph type="body" sz="quarter" idx="10"/>
          </p:nvPr>
        </p:nvSpPr>
        <p:spPr>
          <a:xfrm>
            <a:off x="465139" y="3970752"/>
            <a:ext cx="4821237" cy="1431161"/>
          </a:xfrm>
        </p:spPr>
        <p:txBody>
          <a:bodyPr/>
          <a:lstStyle>
            <a:lvl1pPr>
              <a:defRPr sz="2000">
                <a:latin typeface="+mn-lt"/>
              </a:defRPr>
            </a:lvl1pPr>
            <a:lvl2pPr>
              <a:defRPr sz="1800">
                <a:latin typeface="+mn-lt"/>
              </a:defRPr>
            </a:lvl2pPr>
            <a:lvl3pPr>
              <a:defRPr sz="1600">
                <a:latin typeface="+mn-lt"/>
              </a:defRPr>
            </a:lvl3pPr>
            <a:lvl4pPr>
              <a:defRPr sz="1600">
                <a:latin typeface="+mn-lt"/>
              </a:defRPr>
            </a:lvl4pPr>
            <a:lvl5pPr>
              <a:defRPr sz="1100">
                <a:latin typeface="+mn-lt"/>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37837612"/>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Section title photo">
    <p:spTree>
      <p:nvGrpSpPr>
        <p:cNvPr id="1" name=""/>
        <p:cNvGrpSpPr/>
        <p:nvPr/>
      </p:nvGrpSpPr>
      <p:grpSpPr>
        <a:xfrm>
          <a:off x="0" y="0"/>
          <a:ext cx="0" cy="0"/>
          <a:chOff x="0" y="0"/>
          <a:chExt cx="0" cy="0"/>
        </a:xfrm>
      </p:grpSpPr>
      <p:sp>
        <p:nvSpPr>
          <p:cNvPr id="14" name="Picture Placeholder 13">
            <a:extLst>
              <a:ext uri="{FF2B5EF4-FFF2-40B4-BE49-F238E27FC236}">
                <a16:creationId xmlns:a16="http://schemas.microsoft.com/office/drawing/2014/main" id="{D859BFBD-0C43-4396-A7CE-8A9189BB0911}"/>
              </a:ext>
            </a:extLst>
          </p:cNvPr>
          <p:cNvSpPr>
            <a:spLocks noGrp="1"/>
          </p:cNvSpPr>
          <p:nvPr>
            <p:ph type="pic" sz="quarter" idx="16" hasCustomPrompt="1"/>
          </p:nvPr>
        </p:nvSpPr>
        <p:spPr>
          <a:xfrm>
            <a:off x="4082157" y="441280"/>
            <a:ext cx="7694313" cy="5975443"/>
          </a:xfrm>
          <a:custGeom>
            <a:avLst/>
            <a:gdLst>
              <a:gd name="connsiteX0" fmla="*/ 1677339 w 7848600"/>
              <a:gd name="connsiteY0" fmla="*/ 0 h 6094399"/>
              <a:gd name="connsiteX1" fmla="*/ 7848600 w 7848600"/>
              <a:gd name="connsiteY1" fmla="*/ 0 h 6094399"/>
              <a:gd name="connsiteX2" fmla="*/ 7848600 w 7848600"/>
              <a:gd name="connsiteY2" fmla="*/ 1727324 h 6094399"/>
              <a:gd name="connsiteX3" fmla="*/ 7848600 w 7848600"/>
              <a:gd name="connsiteY3" fmla="*/ 1998096 h 6094399"/>
              <a:gd name="connsiteX4" fmla="*/ 7848600 w 7848600"/>
              <a:gd name="connsiteY4" fmla="*/ 4043676 h 6094399"/>
              <a:gd name="connsiteX5" fmla="*/ 7848600 w 7848600"/>
              <a:gd name="connsiteY5" fmla="*/ 4332318 h 6094399"/>
              <a:gd name="connsiteX6" fmla="*/ 7848600 w 7848600"/>
              <a:gd name="connsiteY6" fmla="*/ 6094399 h 6094399"/>
              <a:gd name="connsiteX7" fmla="*/ 0 w 7848600"/>
              <a:gd name="connsiteY7" fmla="*/ 6094399 h 6094399"/>
              <a:gd name="connsiteX8" fmla="*/ 0 w 7848600"/>
              <a:gd name="connsiteY8" fmla="*/ 4043676 h 6094399"/>
              <a:gd name="connsiteX9" fmla="*/ 3059479 w 7848600"/>
              <a:gd name="connsiteY9" fmla="*/ 4043676 h 6094399"/>
              <a:gd name="connsiteX10" fmla="*/ 3059479 w 7848600"/>
              <a:gd name="connsiteY10" fmla="*/ 1998096 h 6094399"/>
              <a:gd name="connsiteX11" fmla="*/ 1677339 w 7848600"/>
              <a:gd name="connsiteY11" fmla="*/ 1998096 h 60943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848600" h="6094399">
                <a:moveTo>
                  <a:pt x="1677339" y="0"/>
                </a:moveTo>
                <a:lnTo>
                  <a:pt x="7848600" y="0"/>
                </a:lnTo>
                <a:lnTo>
                  <a:pt x="7848600" y="1727324"/>
                </a:lnTo>
                <a:lnTo>
                  <a:pt x="7848600" y="1998096"/>
                </a:lnTo>
                <a:lnTo>
                  <a:pt x="7848600" y="4043676"/>
                </a:lnTo>
                <a:lnTo>
                  <a:pt x="7848600" y="4332318"/>
                </a:lnTo>
                <a:lnTo>
                  <a:pt x="7848600" y="6094399"/>
                </a:lnTo>
                <a:lnTo>
                  <a:pt x="0" y="6094399"/>
                </a:lnTo>
                <a:lnTo>
                  <a:pt x="0" y="4043676"/>
                </a:lnTo>
                <a:lnTo>
                  <a:pt x="3059479" y="4043676"/>
                </a:lnTo>
                <a:lnTo>
                  <a:pt x="3059479" y="1998096"/>
                </a:lnTo>
                <a:lnTo>
                  <a:pt x="1677339" y="1998096"/>
                </a:lnTo>
                <a:close/>
              </a:path>
            </a:pathLst>
          </a:custGeom>
          <a:blipFill>
            <a:blip r:embed="rId2"/>
            <a:stretch>
              <a:fillRect/>
            </a:stretch>
          </a:blipFill>
        </p:spPr>
        <p:txBody>
          <a:bodyPr wrap="square" lIns="3383280" rIns="274320" anchor="ctr" anchorCtr="0">
            <a:noAutofit/>
          </a:bodyPr>
          <a:lstStyle>
            <a:lvl1pPr algn="ctr">
              <a:defRPr>
                <a:solidFill>
                  <a:schemeClr val="bg1"/>
                </a:solidFill>
              </a:defRPr>
            </a:lvl1pPr>
          </a:lstStyle>
          <a:p>
            <a:r>
              <a:rPr lang="en-US"/>
              <a:t>Change image by clicking on “insert” picture.</a:t>
            </a:r>
          </a:p>
        </p:txBody>
      </p:sp>
      <p:sp>
        <p:nvSpPr>
          <p:cNvPr id="3" name="Title 35">
            <a:extLst>
              <a:ext uri="{FF2B5EF4-FFF2-40B4-BE49-F238E27FC236}">
                <a16:creationId xmlns:a16="http://schemas.microsoft.com/office/drawing/2014/main" id="{88C3AFD5-6B99-4036-8067-D643B2A9D276}"/>
              </a:ext>
            </a:extLst>
          </p:cNvPr>
          <p:cNvSpPr>
            <a:spLocks noGrp="1"/>
          </p:cNvSpPr>
          <p:nvPr>
            <p:ph type="title" hasCustomPrompt="1"/>
          </p:nvPr>
        </p:nvSpPr>
        <p:spPr>
          <a:xfrm>
            <a:off x="455997" y="941692"/>
            <a:ext cx="4885203" cy="3260896"/>
          </a:xfrm>
          <a:noFill/>
        </p:spPr>
        <p:txBody>
          <a:bodyPr vert="horz" wrap="square" lIns="0" tIns="0" rIns="0" bIns="0" rtlCol="0" anchor="t" anchorCtr="0">
            <a:noAutofit/>
          </a:bodyPr>
          <a:lstStyle>
            <a:lvl1pPr>
              <a:defRPr lang="en-US" sz="4155" spc="-43" baseline="0" dirty="0">
                <a:solidFill>
                  <a:schemeClr val="tx1"/>
                </a:solidFill>
              </a:defRPr>
            </a:lvl1pPr>
          </a:lstStyle>
          <a:p>
            <a:pPr marL="0" lvl="0">
              <a:lnSpc>
                <a:spcPts val="4847"/>
              </a:lnSpc>
            </a:pPr>
            <a:r>
              <a:rPr lang="en-US"/>
              <a:t>Section title</a:t>
            </a:r>
          </a:p>
        </p:txBody>
      </p:sp>
    </p:spTree>
    <p:extLst>
      <p:ext uri="{BB962C8B-B14F-4D97-AF65-F5344CB8AC3E}">
        <p14:creationId xmlns:p14="http://schemas.microsoft.com/office/powerpoint/2010/main" val="1262709663"/>
      </p:ext>
    </p:extLst>
  </p:cSld>
  <p:clrMapOvr>
    <a:masterClrMapping/>
  </p:clrMapOvr>
  <p:transition>
    <p:fade/>
  </p:transition>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Section title 2">
    <p:bg>
      <p:bgPr>
        <a:solidFill>
          <a:schemeClr val="accent3"/>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133376258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1_Section title 2">
    <p:bg>
      <p:bgPr>
        <a:solidFill>
          <a:schemeClr val="bg2"/>
        </a:solidFill>
        <a:effectLst/>
      </p:bgPr>
    </p:bg>
    <p:spTree>
      <p:nvGrpSpPr>
        <p:cNvPr id="1" name=""/>
        <p:cNvGrpSpPr/>
        <p:nvPr/>
      </p:nvGrpSpPr>
      <p:grpSpPr>
        <a:xfrm>
          <a:off x="0" y="0"/>
          <a:ext cx="0" cy="0"/>
          <a:chOff x="0" y="0"/>
          <a:chExt cx="0" cy="0"/>
        </a:xfrm>
      </p:grpSpPr>
      <p:sp>
        <p:nvSpPr>
          <p:cNvPr id="3" name="Title 35"/>
          <p:cNvSpPr>
            <a:spLocks noGrp="1"/>
          </p:cNvSpPr>
          <p:nvPr>
            <p:ph type="title" hasCustomPrompt="1"/>
          </p:nvPr>
        </p:nvSpPr>
        <p:spPr>
          <a:xfrm>
            <a:off x="455995" y="1224083"/>
            <a:ext cx="5335205" cy="4889480"/>
          </a:xfrm>
          <a:noFill/>
        </p:spPr>
        <p:txBody>
          <a:bodyPr vert="horz" wrap="square" lIns="0" tIns="0" rIns="0" bIns="0" rtlCol="0" anchor="ctr" anchorCtr="0">
            <a:noAutofit/>
          </a:bodyPr>
          <a:lstStyle>
            <a:lvl1pPr>
              <a:lnSpc>
                <a:spcPts val="4947"/>
              </a:lnSpc>
              <a:spcAft>
                <a:spcPts val="1800"/>
              </a:spcAft>
              <a:defRPr lang="en-US" sz="5000" spc="-43" baseline="0" dirty="0">
                <a:solidFill>
                  <a:schemeClr val="tx2"/>
                </a:solidFill>
              </a:defRPr>
            </a:lvl1pPr>
          </a:lstStyle>
          <a:p>
            <a:pPr marL="0" lvl="0">
              <a:lnSpc>
                <a:spcPts val="4847"/>
              </a:lnSpc>
            </a:pPr>
            <a:r>
              <a:rPr lang="en-US"/>
              <a:t>Section</a:t>
            </a:r>
            <a:br>
              <a:rPr lang="en-US"/>
            </a:br>
            <a:r>
              <a:rPr lang="en-US"/>
              <a:t>Headline</a:t>
            </a:r>
          </a:p>
        </p:txBody>
      </p:sp>
      <p:sp>
        <p:nvSpPr>
          <p:cNvPr id="4" name="Picture Placeholder 3">
            <a:extLst>
              <a:ext uri="{FF2B5EF4-FFF2-40B4-BE49-F238E27FC236}">
                <a16:creationId xmlns:a16="http://schemas.microsoft.com/office/drawing/2014/main" id="{A5E5E75F-4BCC-FF46-9F8C-9E0D978BDE58}"/>
              </a:ext>
            </a:extLst>
          </p:cNvPr>
          <p:cNvSpPr>
            <a:spLocks noGrp="1"/>
          </p:cNvSpPr>
          <p:nvPr>
            <p:ph type="pic" sz="quarter" idx="10"/>
          </p:nvPr>
        </p:nvSpPr>
        <p:spPr>
          <a:xfrm>
            <a:off x="5970588" y="0"/>
            <a:ext cx="6221412" cy="6858000"/>
          </a:xfrm>
        </p:spPr>
        <p:txBody>
          <a:bodyPr/>
          <a:lstStyle/>
          <a:p>
            <a:endParaRPr lang="en-US"/>
          </a:p>
        </p:txBody>
      </p:sp>
    </p:spTree>
    <p:extLst>
      <p:ext uri="{BB962C8B-B14F-4D97-AF65-F5344CB8AC3E}">
        <p14:creationId xmlns:p14="http://schemas.microsoft.com/office/powerpoint/2010/main" val="166026207"/>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Section title 3">
    <p:bg>
      <p:bgPr>
        <a:solidFill>
          <a:schemeClr val="bg1"/>
        </a:solidFill>
        <a:effectLst/>
      </p:bgPr>
    </p:bg>
    <p:spTree>
      <p:nvGrpSpPr>
        <p:cNvPr id="1" name=""/>
        <p:cNvGrpSpPr/>
        <p:nvPr/>
      </p:nvGrpSpPr>
      <p:grpSpPr>
        <a:xfrm>
          <a:off x="0" y="0"/>
          <a:ext cx="0" cy="0"/>
          <a:chOff x="0" y="0"/>
          <a:chExt cx="0" cy="0"/>
        </a:xfrm>
      </p:grpSpPr>
      <p:sp>
        <p:nvSpPr>
          <p:cNvPr id="5" name="Title 35">
            <a:extLst>
              <a:ext uri="{FF2B5EF4-FFF2-40B4-BE49-F238E27FC236}">
                <a16:creationId xmlns:a16="http://schemas.microsoft.com/office/drawing/2014/main" id="{60388DA1-8C2D-4FFD-88BD-DE4D7CEFD0D2}"/>
              </a:ext>
            </a:extLst>
          </p:cNvPr>
          <p:cNvSpPr>
            <a:spLocks noGrp="1"/>
          </p:cNvSpPr>
          <p:nvPr>
            <p:ph type="title" hasCustomPrompt="1"/>
          </p:nvPr>
        </p:nvSpPr>
        <p:spPr>
          <a:xfrm>
            <a:off x="455995" y="941694"/>
            <a:ext cx="7454643" cy="3558191"/>
          </a:xfrm>
          <a:noFill/>
        </p:spPr>
        <p:txBody>
          <a:bodyPr vert="horz" wrap="square" lIns="0" tIns="0" rIns="0" bIns="0" rtlCol="0" anchor="t" anchorCtr="0">
            <a:noAutofit/>
          </a:bodyPr>
          <a:lstStyle>
            <a:lvl1pPr>
              <a:defRPr lang="en-US" sz="4155" spc="-43" baseline="0" dirty="0">
                <a:solidFill>
                  <a:schemeClr val="accent5"/>
                </a:solidFill>
              </a:defRPr>
            </a:lvl1pPr>
          </a:lstStyle>
          <a:p>
            <a:pPr marL="0" lvl="0">
              <a:lnSpc>
                <a:spcPts val="4847"/>
              </a:lnSpc>
            </a:pPr>
            <a:r>
              <a:rPr lang="en-US"/>
              <a:t>Section title</a:t>
            </a:r>
          </a:p>
        </p:txBody>
      </p:sp>
    </p:spTree>
    <p:extLst>
      <p:ext uri="{BB962C8B-B14F-4D97-AF65-F5344CB8AC3E}">
        <p14:creationId xmlns:p14="http://schemas.microsoft.com/office/powerpoint/2010/main" val="1767075132"/>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Photo layout 1">
    <p:spTree>
      <p:nvGrpSpPr>
        <p:cNvPr id="1" name=""/>
        <p:cNvGrpSpPr/>
        <p:nvPr/>
      </p:nvGrpSpPr>
      <p:grpSpPr>
        <a:xfrm>
          <a:off x="0" y="0"/>
          <a:ext cx="0" cy="0"/>
          <a:chOff x="0" y="0"/>
          <a:chExt cx="0" cy="0"/>
        </a:xfrm>
      </p:grpSpPr>
      <p:sp>
        <p:nvSpPr>
          <p:cNvPr id="4" name="Picture Placeholder 3"/>
          <p:cNvSpPr>
            <a:spLocks noGrp="1"/>
          </p:cNvSpPr>
          <p:nvPr>
            <p:ph type="pic" sz="quarter" idx="10"/>
          </p:nvPr>
        </p:nvSpPr>
        <p:spPr>
          <a:xfrm>
            <a:off x="6229842" y="0"/>
            <a:ext cx="5962158" cy="6858000"/>
          </a:xfrm>
          <a:blipFill dpi="0" rotWithShape="1">
            <a:blip r:embed="rId2"/>
            <a:srcRect/>
            <a:stretch>
              <a:fillRect/>
            </a:stretch>
          </a:blipFill>
        </p:spPr>
        <p:txBody>
          <a:bodyPr anchor="ctr">
            <a:noAutofit/>
          </a:bodyPr>
          <a:lstStyle>
            <a:lvl1pPr marL="0" indent="0" algn="ctr">
              <a:buNone/>
              <a:defRPr>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5541959" cy="359212"/>
          </a:xfrm>
        </p:spPr>
        <p:txBody>
          <a:bodyPr wrap="square" lIns="0" tIns="0" rIns="0" bIns="0">
            <a:spAutoFit/>
          </a:bodyPr>
          <a:lstStyle>
            <a:lvl1pPr>
              <a:lnSpc>
                <a:spcPts val="2769"/>
              </a:lnSpc>
              <a:defRPr sz="2423" baseline="0">
                <a:solidFill>
                  <a:schemeClr val="tx1"/>
                </a:solidFill>
              </a:defRPr>
            </a:lvl1pPr>
          </a:lstStyle>
          <a:p>
            <a:r>
              <a:rPr lang="en-US"/>
              <a:t>Photo layout 1</a:t>
            </a:r>
          </a:p>
        </p:txBody>
      </p:sp>
      <p:sp>
        <p:nvSpPr>
          <p:cNvPr id="5" name="Text Placeholder 4">
            <a:extLst>
              <a:ext uri="{FF2B5EF4-FFF2-40B4-BE49-F238E27FC236}">
                <a16:creationId xmlns:a16="http://schemas.microsoft.com/office/drawing/2014/main" id="{6E31D123-CA1A-4568-88C8-6B1287D07EE9}"/>
              </a:ext>
            </a:extLst>
          </p:cNvPr>
          <p:cNvSpPr>
            <a:spLocks noGrp="1"/>
          </p:cNvSpPr>
          <p:nvPr>
            <p:ph type="body" sz="quarter" idx="13" hasCustomPrompt="1"/>
          </p:nvPr>
        </p:nvSpPr>
        <p:spPr>
          <a:xfrm>
            <a:off x="455994" y="2363624"/>
            <a:ext cx="4822952" cy="2394758"/>
          </a:xfrm>
        </p:spPr>
        <p:txBody>
          <a:bodyPr lIns="0" tIns="0" rIns="0" bIns="0"/>
          <a:lstStyle>
            <a:lvl1pPr marL="0" indent="0">
              <a:lnSpc>
                <a:spcPts val="1558"/>
              </a:lnSpc>
              <a:spcBef>
                <a:spcPts val="1176"/>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a:spcBef>
                <a:spcPts val="1200"/>
              </a:spcBef>
            </a:pPr>
            <a:r>
              <a:rPr lang="en-US" b="0">
                <a:solidFill>
                  <a:schemeClr val="tx2"/>
                </a:solidFill>
                <a:latin typeface="+mj-lt"/>
              </a:rPr>
              <a:t>Paragraph title Segoe UI </a:t>
            </a:r>
            <a:r>
              <a:rPr lang="en-US" b="0" err="1">
                <a:solidFill>
                  <a:schemeClr val="tx2"/>
                </a:solidFill>
                <a:latin typeface="+mj-lt"/>
              </a:rPr>
              <a:t>Semibold</a:t>
            </a:r>
            <a:r>
              <a:rPr lang="en-US" b="0">
                <a:solidFill>
                  <a:schemeClr val="tx2"/>
                </a:solidFill>
                <a:latin typeface="+mj-lt"/>
              </a:rPr>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a:p>
            <a:pPr lvl="1"/>
            <a:endParaRPr lang="en-US"/>
          </a:p>
          <a:p>
            <a:pPr lvl="1"/>
            <a:endParaRPr lang="en-US"/>
          </a:p>
        </p:txBody>
      </p:sp>
      <p:sp>
        <p:nvSpPr>
          <p:cNvPr id="6" name="Text Placeholder 3">
            <a:extLst>
              <a:ext uri="{FF2B5EF4-FFF2-40B4-BE49-F238E27FC236}">
                <a16:creationId xmlns:a16="http://schemas.microsoft.com/office/drawing/2014/main" id="{1E56201C-07C6-4B48-97C5-8ACFF3D0A97E}"/>
              </a:ext>
            </a:extLst>
          </p:cNvPr>
          <p:cNvSpPr>
            <a:spLocks noGrp="1"/>
          </p:cNvSpPr>
          <p:nvPr>
            <p:ph type="body" sz="quarter" idx="14" hasCustomPrompt="1"/>
          </p:nvPr>
        </p:nvSpPr>
        <p:spPr>
          <a:xfrm>
            <a:off x="455997" y="1922589"/>
            <a:ext cx="4822951" cy="252249"/>
          </a:xfrm>
        </p:spPr>
        <p:txBody>
          <a:bodyPr wrap="square" lIns="0" tIns="0" rIns="0" bIns="0">
            <a:spAutoFit/>
          </a:bodyPr>
          <a:lstStyle>
            <a:lvl1pPr marL="0" indent="0">
              <a:lnSpc>
                <a:spcPts val="2077"/>
              </a:lnSpc>
              <a:buNone/>
              <a:defRPr lang="en-US" sz="1731" kern="1200" spc="0" baseline="0" dirty="0">
                <a:solidFill>
                  <a:schemeClr val="tx1"/>
                </a:solidFill>
                <a:latin typeface="+mn-lt"/>
                <a:ea typeface="+mn-ea"/>
                <a:cs typeface="+mn-cs"/>
              </a:defRPr>
            </a:lvl1pPr>
            <a:lvl2pPr marL="197840" indent="0">
              <a:buNone/>
              <a:defRPr/>
            </a:lvl2pPr>
            <a:lvl3pPr marL="395678" indent="0">
              <a:buNone/>
              <a:defRPr/>
            </a:lvl3pPr>
            <a:lvl4pPr marL="593518" indent="0">
              <a:buNone/>
              <a:defRPr/>
            </a:lvl4pPr>
            <a:lvl5pPr marL="791357" indent="0">
              <a:buNone/>
              <a:defRPr/>
            </a:lvl5pPr>
          </a:lstStyle>
          <a:p>
            <a:pPr lvl="0"/>
            <a:r>
              <a:rPr lang="en-US"/>
              <a:t>Subhead Segoe UI Regular 20/24. </a:t>
            </a:r>
          </a:p>
        </p:txBody>
      </p:sp>
      <p:sp>
        <p:nvSpPr>
          <p:cNvPr id="7" name="Footer Placeholder 14">
            <a:extLst>
              <a:ext uri="{FF2B5EF4-FFF2-40B4-BE49-F238E27FC236}">
                <a16:creationId xmlns:a16="http://schemas.microsoft.com/office/drawing/2014/main" id="{7397557A-B9E9-4375-BD93-C4F91A780396}"/>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p>
        </p:txBody>
      </p:sp>
    </p:spTree>
    <p:extLst>
      <p:ext uri="{BB962C8B-B14F-4D97-AF65-F5344CB8AC3E}">
        <p14:creationId xmlns:p14="http://schemas.microsoft.com/office/powerpoint/2010/main" val="3321728799"/>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Photo layout 2">
    <p:spTree>
      <p:nvGrpSpPr>
        <p:cNvPr id="1" name=""/>
        <p:cNvGrpSpPr/>
        <p:nvPr/>
      </p:nvGrpSpPr>
      <p:grpSpPr>
        <a:xfrm>
          <a:off x="0" y="0"/>
          <a:ext cx="0" cy="0"/>
          <a:chOff x="0" y="0"/>
          <a:chExt cx="0" cy="0"/>
        </a:xfrm>
      </p:grpSpPr>
      <p:sp>
        <p:nvSpPr>
          <p:cNvPr id="11" name="Picture Placeholder 10"/>
          <p:cNvSpPr>
            <a:spLocks noGrp="1"/>
          </p:cNvSpPr>
          <p:nvPr>
            <p:ph type="pic" sz="quarter" idx="14"/>
          </p:nvPr>
        </p:nvSpPr>
        <p:spPr>
          <a:xfrm>
            <a:off x="455997" y="2158887"/>
            <a:ext cx="3618381" cy="2540231"/>
          </a:xfrm>
          <a:blipFill>
            <a:blip r:embed="rId2"/>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2" name="Picture Placeholder 10"/>
          <p:cNvSpPr>
            <a:spLocks noGrp="1"/>
          </p:cNvSpPr>
          <p:nvPr>
            <p:ph type="pic" sz="quarter" idx="15"/>
          </p:nvPr>
        </p:nvSpPr>
        <p:spPr>
          <a:xfrm>
            <a:off x="4303153" y="2158887"/>
            <a:ext cx="3607487" cy="2540231"/>
          </a:xfrm>
          <a:blipFill>
            <a:blip r:embed="rId3"/>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13" name="Picture Placeholder 10"/>
          <p:cNvSpPr>
            <a:spLocks noGrp="1"/>
          </p:cNvSpPr>
          <p:nvPr>
            <p:ph type="pic" sz="quarter" idx="16"/>
          </p:nvPr>
        </p:nvSpPr>
        <p:spPr>
          <a:xfrm>
            <a:off x="8139413" y="2158887"/>
            <a:ext cx="3623050" cy="2540231"/>
          </a:xfrm>
          <a:blipFill>
            <a:blip r:embed="rId4"/>
            <a:stretch>
              <a:fillRect/>
            </a:stretch>
          </a:blipFill>
        </p:spPr>
        <p:txBody>
          <a:bodyPr anchor="ctr" anchorCtr="0">
            <a:noAutofit/>
          </a:bodyPr>
          <a:lstStyle>
            <a:lvl1pPr marL="0" indent="0" algn="ctr">
              <a:buNone/>
              <a:defRPr sz="1731">
                <a:solidFill>
                  <a:schemeClr val="bg2"/>
                </a:solidFill>
              </a:defRPr>
            </a:lvl1pPr>
          </a:lstStyle>
          <a:p>
            <a:r>
              <a:rPr lang="en-US"/>
              <a:t>Click icon to add picture</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Photo layout 2</a:t>
            </a:r>
          </a:p>
        </p:txBody>
      </p:sp>
      <p:sp>
        <p:nvSpPr>
          <p:cNvPr id="5" name="Text Placeholder 4"/>
          <p:cNvSpPr>
            <a:spLocks noGrp="1"/>
          </p:cNvSpPr>
          <p:nvPr>
            <p:ph type="body" sz="quarter" idx="11" hasCustomPrompt="1"/>
          </p:nvPr>
        </p:nvSpPr>
        <p:spPr>
          <a:xfrm>
            <a:off x="455997"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lang="en-US" sz="1211" b="0" kern="1200" spc="0" baseline="0" dirty="0" smtClean="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9" name="Text Placeholder 4"/>
          <p:cNvSpPr>
            <a:spLocks noGrp="1"/>
          </p:cNvSpPr>
          <p:nvPr>
            <p:ph type="body" sz="quarter" idx="12" hasCustomPrompt="1"/>
          </p:nvPr>
        </p:nvSpPr>
        <p:spPr>
          <a:xfrm>
            <a:off x="4300041"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0" name="Text Placeholder 4"/>
          <p:cNvSpPr>
            <a:spLocks noGrp="1"/>
          </p:cNvSpPr>
          <p:nvPr>
            <p:ph type="body" sz="quarter" idx="13" hasCustomPrompt="1"/>
          </p:nvPr>
        </p:nvSpPr>
        <p:spPr>
          <a:xfrm>
            <a:off x="8144085" y="4927923"/>
            <a:ext cx="3618381" cy="1061060"/>
          </a:xfrm>
        </p:spPr>
        <p:txBody>
          <a:bodyPr lIns="0" tIns="0" rIns="0" bIns="0"/>
          <a:lstStyle>
            <a:lvl1pPr marL="0" marR="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defRPr sz="1211">
                <a:solidFill>
                  <a:srgbClr val="008C72"/>
                </a:solidFill>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a:t>
            </a:r>
            <a:r>
              <a:rPr lang="en-US"/>
              <a:t>, </a:t>
            </a:r>
            <a:r>
              <a:rPr lang="en-US" err="1"/>
              <a:t>omnimusdae</a:t>
            </a:r>
            <a:r>
              <a:rPr lang="en-US"/>
              <a:t>. </a:t>
            </a:r>
            <a:r>
              <a:rPr lang="en-US" err="1"/>
              <a:t>Boribus</a:t>
            </a:r>
            <a:r>
              <a:rPr lang="en-US"/>
              <a:t> </a:t>
            </a:r>
            <a:r>
              <a:rPr lang="en-US" err="1"/>
              <a:t>sinctius</a:t>
            </a:r>
            <a:r>
              <a:rPr lang="en-US"/>
              <a:t> </a:t>
            </a:r>
            <a:r>
              <a:rPr lang="en-US" err="1"/>
              <a:t>nimaxime</a:t>
            </a:r>
            <a:r>
              <a:rPr lang="en-US"/>
              <a:t> sit et </a:t>
            </a:r>
            <a:r>
              <a:rPr lang="en-US" err="1"/>
              <a:t>nonsequibus</a:t>
            </a:r>
            <a:r>
              <a:rPr lang="en-US"/>
              <a:t> </a:t>
            </a:r>
            <a:r>
              <a:rPr lang="en-US" err="1"/>
              <a:t>dollendis</a:t>
            </a:r>
            <a:r>
              <a:rPr lang="en-US"/>
              <a:t> as </a:t>
            </a:r>
            <a:r>
              <a:rPr lang="en-US" err="1"/>
              <a:t>autestiatur</a:t>
            </a:r>
            <a:r>
              <a:rPr lang="en-US"/>
              <a:t>.</a:t>
            </a:r>
          </a:p>
        </p:txBody>
      </p:sp>
      <p:sp>
        <p:nvSpPr>
          <p:cNvPr id="16" name="Footer Placeholder 14">
            <a:extLst>
              <a:ext uri="{FF2B5EF4-FFF2-40B4-BE49-F238E27FC236}">
                <a16:creationId xmlns:a16="http://schemas.microsoft.com/office/drawing/2014/main" id="{3CC8D48C-0AE0-489F-AD07-46162F3D69B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3184981783"/>
      </p:ext>
    </p:extLst>
  </p:cSld>
  <p:clrMapOvr>
    <a:masterClrMapping/>
  </p:clrMapOvr>
  <p:transition>
    <p:fade/>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Device layout 1">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C4B95F29-56C3-4C85-A12B-0B0BE769E70B}"/>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1: one column</a:t>
            </a:r>
          </a:p>
        </p:txBody>
      </p:sp>
      <p:sp>
        <p:nvSpPr>
          <p:cNvPr id="4" name="Text Placeholder 3"/>
          <p:cNvSpPr>
            <a:spLocks noGrp="1"/>
          </p:cNvSpPr>
          <p:nvPr>
            <p:ph type="body" sz="quarter" idx="10" hasCustomPrompt="1"/>
          </p:nvPr>
        </p:nvSpPr>
        <p:spPr>
          <a:xfrm>
            <a:off x="455997" y="1922802"/>
            <a:ext cx="4758211" cy="538123"/>
          </a:xfrm>
        </p:spPr>
        <p:txBody>
          <a:bodyPr wrap="square" lIns="0" tIns="0" rIns="0" bIns="0">
            <a:spAutoFit/>
          </a:bodyPr>
          <a:lstStyle>
            <a:lvl1pPr marL="0" indent="0">
              <a:lnSpc>
                <a:spcPts val="2077"/>
              </a:lnSpc>
              <a:buNone/>
              <a:defRPr sz="1731" b="0" i="0">
                <a:solidFill>
                  <a:schemeClr val="tx1"/>
                </a:solidFill>
                <a:latin typeface="+mn-lt"/>
              </a:defRPr>
            </a:lvl1pPr>
            <a:lvl2pPr marL="197840" indent="0">
              <a:buNone/>
              <a:defRPr/>
            </a:lvl2pPr>
            <a:lvl3pPr marL="395678" indent="0">
              <a:buNone/>
              <a:defRPr/>
            </a:lvl3pPr>
            <a:lvl4pPr marL="593518" indent="0">
              <a:buNone/>
              <a:defRPr/>
            </a:lvl4pPr>
            <a:lvl5pPr marL="791357" indent="0">
              <a:buNone/>
              <a:defRPr/>
            </a:lvl5pPr>
          </a:lstStyle>
          <a:p>
            <a:pPr lvl="0"/>
            <a:r>
              <a:rPr lang="pt-BR"/>
              <a:t>Large subhead Segoe UI Regular 20/24. Em volor resequaectur.</a:t>
            </a:r>
            <a:endParaRPr lang="en-US"/>
          </a:p>
        </p:txBody>
      </p:sp>
      <p:sp>
        <p:nvSpPr>
          <p:cNvPr id="5" name="Text Placeholder 4"/>
          <p:cNvSpPr>
            <a:spLocks noGrp="1"/>
          </p:cNvSpPr>
          <p:nvPr>
            <p:ph type="body" sz="quarter" idx="11" hasCustomPrompt="1"/>
          </p:nvPr>
        </p:nvSpPr>
        <p:spPr>
          <a:xfrm>
            <a:off x="455996" y="2707597"/>
            <a:ext cx="4758210" cy="2278216"/>
          </a:xfrm>
        </p:spPr>
        <p:txBody>
          <a:bodyPr lIns="0" tIns="0" rIns="0" bIns="0"/>
          <a:lstStyle>
            <a:lvl1pPr marL="247299" indent="-247299">
              <a:lnSpc>
                <a:spcPts val="1558"/>
              </a:lnSpc>
              <a:spcBef>
                <a:spcPts val="0"/>
              </a:spcBef>
              <a:buFont typeface="Arial" panose="020B0604020202020204" pitchFamily="34" charset="0"/>
              <a:buChar char="•"/>
              <a:defRPr sz="1211" b="0" i="0" spc="0">
                <a:solidFill>
                  <a:schemeClr val="tx1"/>
                </a:solidFill>
                <a:latin typeface="+mn-lt"/>
              </a:defRPr>
            </a:lvl1pPr>
            <a:lvl2pPr marL="0" indent="0">
              <a:lnSpc>
                <a:spcPts val="1558"/>
              </a:lnSpc>
              <a:spcBef>
                <a:spcPts val="0"/>
              </a:spcBef>
              <a:buNone/>
              <a:defRPr sz="1211">
                <a:solidFill>
                  <a:schemeClr val="tx1"/>
                </a:solidFill>
              </a:defRPr>
            </a:lvl2pPr>
            <a:lvl3pPr marL="395678" indent="0">
              <a:buNone/>
              <a:defRPr/>
            </a:lvl3pPr>
            <a:lvl4pPr marL="593518" indent="0">
              <a:buNone/>
              <a:defRPr/>
            </a:lvl4pPr>
            <a:lvl5pPr marL="791357" indent="0">
              <a:buNone/>
              <a:defRPr/>
            </a:lvl5pPr>
          </a:lstStyle>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 </a:t>
            </a:r>
          </a:p>
          <a:p>
            <a:pPr lvl="0"/>
            <a:endParaRPr lang="en-US"/>
          </a:p>
          <a:p>
            <a:pPr lvl="0"/>
            <a:r>
              <a:rPr lang="en-US"/>
              <a:t>Body copy 14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omnimusdae</a:t>
            </a:r>
            <a:r>
              <a:rPr lang="en-US"/>
              <a:t>. </a:t>
            </a:r>
            <a:r>
              <a:rPr lang="en-US" err="1"/>
              <a:t>Icaecatur</a:t>
            </a:r>
            <a:r>
              <a:rPr lang="en-US"/>
              <a:t>. </a:t>
            </a:r>
            <a:r>
              <a:rPr lang="en-US" err="1"/>
              <a:t>Boribus</a:t>
            </a:r>
            <a:r>
              <a:rPr lang="en-US"/>
              <a:t> </a:t>
            </a:r>
            <a:r>
              <a:rPr lang="en-US" err="1"/>
              <a:t>sinctius</a:t>
            </a:r>
            <a:r>
              <a:rPr lang="en-US"/>
              <a:t> </a:t>
            </a:r>
            <a:r>
              <a:rPr lang="en-US" err="1"/>
              <a:t>nimaxime</a:t>
            </a:r>
            <a:r>
              <a:rPr lang="en-US"/>
              <a:t> </a:t>
            </a:r>
            <a:r>
              <a:rPr lang="en-US" err="1"/>
              <a:t>nonsequibus</a:t>
            </a:r>
            <a:r>
              <a:rPr lang="en-US"/>
              <a:t> </a:t>
            </a:r>
            <a:r>
              <a:rPr lang="en-US" err="1"/>
              <a:t>dollendis</a:t>
            </a:r>
            <a:r>
              <a:rPr lang="en-US"/>
              <a:t> as </a:t>
            </a:r>
            <a:r>
              <a:rPr lang="en-US" err="1"/>
              <a:t>autestiatur</a:t>
            </a:r>
            <a:r>
              <a:rPr lang="en-US"/>
              <a:t>.</a:t>
            </a:r>
          </a:p>
        </p:txBody>
      </p:sp>
      <p:sp>
        <p:nvSpPr>
          <p:cNvPr id="12" name="Picture Placeholder 11">
            <a:extLst>
              <a:ext uri="{FF2B5EF4-FFF2-40B4-BE49-F238E27FC236}">
                <a16:creationId xmlns:a16="http://schemas.microsoft.com/office/drawing/2014/main" id="{934476FE-7091-4DE7-A55E-3EF5A6569A7D}"/>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2688938521"/>
      </p:ext>
    </p:extLst>
  </p:cSld>
  <p:clrMapOvr>
    <a:masterClrMapping/>
  </p:clrMapOvr>
  <p:transition>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1_Section Header">
    <p:spTree>
      <p:nvGrpSpPr>
        <p:cNvPr id="1" name=""/>
        <p:cNvGrpSpPr/>
        <p:nvPr/>
      </p:nvGrpSpPr>
      <p:grpSpPr>
        <a:xfrm>
          <a:off x="0" y="0"/>
          <a:ext cx="0" cy="0"/>
          <a:chOff x="0" y="0"/>
          <a:chExt cx="0" cy="0"/>
        </a:xfrm>
      </p:grpSpPr>
      <p:pic>
        <p:nvPicPr>
          <p:cNvPr id="11" name="Picture 10" descr="A picture containing text, map&#10;&#10;Description automatically generated">
            <a:extLst>
              <a:ext uri="{FF2B5EF4-FFF2-40B4-BE49-F238E27FC236}">
                <a16:creationId xmlns:a16="http://schemas.microsoft.com/office/drawing/2014/main" id="{71BA7141-488C-4D7A-821E-D6379EAE778F}"/>
              </a:ext>
            </a:extLst>
          </p:cNvPr>
          <p:cNvPicPr>
            <a:picLocks noChangeAspect="1"/>
          </p:cNvPicPr>
          <p:nvPr userDrawn="1"/>
        </p:nvPicPr>
        <p:blipFill>
          <a:blip r:embed="rId2" cstate="screen">
            <a:duotone>
              <a:schemeClr val="bg2">
                <a:shade val="45000"/>
                <a:satMod val="135000"/>
              </a:schemeClr>
              <a:prstClr val="white"/>
            </a:duotone>
            <a:alphaModFix amt="44000"/>
            <a:extLst>
              <a:ext uri="{28A0092B-C50C-407E-A947-70E740481C1C}">
                <a14:useLocalDpi xmlns:a14="http://schemas.microsoft.com/office/drawing/2010/main" val="0"/>
              </a:ext>
            </a:extLst>
          </a:blip>
          <a:stretch>
            <a:fillRect/>
          </a:stretch>
        </p:blipFill>
        <p:spPr>
          <a:xfrm>
            <a:off x="42012" y="0"/>
            <a:ext cx="12390824" cy="7744265"/>
          </a:xfrm>
          <a:prstGeom prst="rect">
            <a:avLst/>
          </a:prstGeom>
        </p:spPr>
      </p:pic>
      <p:pic>
        <p:nvPicPr>
          <p:cNvPr id="9" name="Picture 8" descr="A picture containing text, map&#10;&#10;Description automatically generated">
            <a:extLst>
              <a:ext uri="{FF2B5EF4-FFF2-40B4-BE49-F238E27FC236}">
                <a16:creationId xmlns:a16="http://schemas.microsoft.com/office/drawing/2014/main" id="{12C41DF1-B10E-42AD-95FF-41C7B71E7705}"/>
              </a:ext>
            </a:extLst>
          </p:cNvPr>
          <p:cNvPicPr>
            <a:picLocks noChangeAspect="1"/>
          </p:cNvPicPr>
          <p:nvPr userDrawn="1"/>
        </p:nvPicPr>
        <p:blipFill>
          <a:blip r:embed="rId2" cstate="screen">
            <a:duotone>
              <a:schemeClr val="bg2">
                <a:shade val="45000"/>
                <a:satMod val="135000"/>
              </a:schemeClr>
              <a:prstClr val="white"/>
            </a:duotone>
            <a:alphaModFix amt="30000"/>
            <a:extLst>
              <a:ext uri="{28A0092B-C50C-407E-A947-70E740481C1C}">
                <a14:useLocalDpi xmlns:a14="http://schemas.microsoft.com/office/drawing/2010/main" val="0"/>
              </a:ext>
            </a:extLst>
          </a:blip>
          <a:stretch>
            <a:fillRect/>
          </a:stretch>
        </p:blipFill>
        <p:spPr>
          <a:xfrm>
            <a:off x="10208" y="0"/>
            <a:ext cx="12390824" cy="7744265"/>
          </a:xfrm>
          <a:prstGeom prst="rect">
            <a:avLst/>
          </a:prstGeom>
        </p:spPr>
      </p:pic>
      <p:pic>
        <p:nvPicPr>
          <p:cNvPr id="6" name="Picture 5" descr="MSFT_logo_rgb_W-Wht_D.pdf">
            <a:extLst>
              <a:ext uri="{FF2B5EF4-FFF2-40B4-BE49-F238E27FC236}">
                <a16:creationId xmlns:a16="http://schemas.microsoft.com/office/drawing/2014/main" id="{13B0C777-70BB-473E-8183-B4601A6B45BF}"/>
              </a:ext>
            </a:extLst>
          </p:cNvPr>
          <p:cNvPicPr>
            <a:picLocks noChangeAspect="1"/>
          </p:cNvPicPr>
          <p:nvPr userDrawn="1"/>
        </p:nvPicPr>
        <p:blipFill>
          <a:blip r:embed="rId3" cstate="screen">
            <a:extLst>
              <a:ext uri="{28A0092B-C50C-407E-A947-70E740481C1C}">
                <a14:useLocalDpi xmlns:a14="http://schemas.microsoft.com/office/drawing/2010/main" val="0"/>
              </a:ext>
            </a:extLst>
          </a:blip>
          <a:stretch>
            <a:fillRect/>
          </a:stretch>
        </p:blipFill>
        <p:spPr>
          <a:xfrm>
            <a:off x="10010637" y="665227"/>
            <a:ext cx="2271061" cy="835282"/>
          </a:xfrm>
          <a:prstGeom prst="rect">
            <a:avLst/>
          </a:prstGeom>
        </p:spPr>
      </p:pic>
      <p:pic>
        <p:nvPicPr>
          <p:cNvPr id="12" name="Picture 2" descr="Microsoft Corporate Logo Guidelines | Trademarks">
            <a:extLst>
              <a:ext uri="{FF2B5EF4-FFF2-40B4-BE49-F238E27FC236}">
                <a16:creationId xmlns:a16="http://schemas.microsoft.com/office/drawing/2014/main" id="{54B85539-E47E-499C-B003-F3ACFE902159}"/>
              </a:ext>
            </a:extLst>
          </p:cNvPr>
          <p:cNvPicPr>
            <a:picLocks noChangeAspect="1" noChangeArrowheads="1"/>
          </p:cNvPicPr>
          <p:nvPr userDrawn="1"/>
        </p:nvPicPr>
        <p:blipFill rotWithShape="1">
          <a:blip r:embed="rId4" cstate="screen">
            <a:extLst>
              <a:ext uri="{28A0092B-C50C-407E-A947-70E740481C1C}">
                <a14:useLocalDpi xmlns:a14="http://schemas.microsoft.com/office/drawing/2010/main" val="0"/>
              </a:ext>
            </a:extLst>
          </a:blip>
          <a:srcRect/>
          <a:stretch/>
        </p:blipFill>
        <p:spPr bwMode="auto">
          <a:xfrm>
            <a:off x="310333" y="1804262"/>
            <a:ext cx="7013767" cy="164736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070006BC-A876-47E3-A6DC-0C63941CE4C7}"/>
              </a:ext>
            </a:extLst>
          </p:cNvPr>
          <p:cNvSpPr>
            <a:spLocks noGrp="1"/>
          </p:cNvSpPr>
          <p:nvPr>
            <p:ph type="title"/>
          </p:nvPr>
        </p:nvSpPr>
        <p:spPr>
          <a:xfrm>
            <a:off x="612745" y="3883033"/>
            <a:ext cx="6924675" cy="615553"/>
          </a:xfrm>
          <a:noFill/>
        </p:spPr>
        <p:txBody>
          <a:bodyPr vert="horz" wrap="square" lIns="0" tIns="0" rIns="0" bIns="0" rtlCol="0" anchor="b" anchorCtr="0">
            <a:spAutoFit/>
          </a:bodyPr>
          <a:lstStyle>
            <a:lvl1pPr>
              <a:defRPr kumimoji="0" lang="en-US" sz="4000" b="0" i="0" u="none" strike="noStrike" cap="none" spc="-50" normalizeH="0" baseline="0">
                <a:ln w="3175">
                  <a:noFill/>
                </a:ln>
                <a:solidFill>
                  <a:schemeClr val="tx1">
                    <a:lumMod val="65000"/>
                    <a:lumOff val="35000"/>
                  </a:schemeClr>
                </a:solidFill>
                <a:effectLst/>
                <a:uLnTx/>
                <a:uFillTx/>
                <a:latin typeface="Segoe UI Semibold"/>
                <a:ea typeface="+mn-ea"/>
                <a:cs typeface="Segoe UI" panose="020B0502040204020203" pitchFamily="34" charset="0"/>
              </a:defRPr>
            </a:lvl1pPr>
          </a:lstStyle>
          <a:p>
            <a:pPr marL="0" marR="0" lvl="0" indent="0" defTabSz="932742" fontAlgn="auto">
              <a:lnSpc>
                <a:spcPct val="100000"/>
              </a:lnSpc>
              <a:spcAft>
                <a:spcPts val="0"/>
              </a:spcAft>
              <a:buClrTx/>
              <a:buSzTx/>
              <a:buFontTx/>
              <a:tabLst/>
            </a:pPr>
            <a:r>
              <a:rPr lang="en-US"/>
              <a:t>Click to edit Master title style</a:t>
            </a:r>
          </a:p>
        </p:txBody>
      </p:sp>
      <p:sp>
        <p:nvSpPr>
          <p:cNvPr id="3" name="Text Placeholder 2">
            <a:extLst>
              <a:ext uri="{FF2B5EF4-FFF2-40B4-BE49-F238E27FC236}">
                <a16:creationId xmlns:a16="http://schemas.microsoft.com/office/drawing/2014/main" id="{6155E72D-11E1-4C7C-A124-93EAD868F879}"/>
              </a:ext>
            </a:extLst>
          </p:cNvPr>
          <p:cNvSpPr>
            <a:spLocks noGrp="1"/>
          </p:cNvSpPr>
          <p:nvPr>
            <p:ph type="body" idx="1"/>
          </p:nvPr>
        </p:nvSpPr>
        <p:spPr>
          <a:xfrm>
            <a:off x="592907" y="4643117"/>
            <a:ext cx="6924675" cy="1500187"/>
          </a:xfrm>
        </p:spPr>
        <p:txBody>
          <a:bodyPr>
            <a:normAutofit/>
          </a:bodyPr>
          <a:lstStyle>
            <a:lvl1pPr marL="0" indent="0">
              <a:buNone/>
              <a:defRPr sz="2800">
                <a:solidFill>
                  <a:schemeClr val="tx1">
                    <a:lumMod val="65000"/>
                    <a:lumOff val="3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85715453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Device layout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99DE98C-91A8-4163-A280-8BB561692C8E}"/>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4444776" y="418152"/>
            <a:ext cx="7747227" cy="6439851"/>
          </a:xfrm>
          <a:prstGeom prst="rect">
            <a:avLst/>
          </a:prstGeom>
        </p:spPr>
      </p:pic>
      <p:sp>
        <p:nvSpPr>
          <p:cNvPr id="9" name="Picture Placeholder 11">
            <a:extLst>
              <a:ext uri="{FF2B5EF4-FFF2-40B4-BE49-F238E27FC236}">
                <a16:creationId xmlns:a16="http://schemas.microsoft.com/office/drawing/2014/main" id="{784CA30E-A92E-4E40-944A-73B1CF9EEE0A}"/>
              </a:ext>
            </a:extLst>
          </p:cNvPr>
          <p:cNvSpPr>
            <a:spLocks noGrp="1"/>
          </p:cNvSpPr>
          <p:nvPr>
            <p:ph type="pic" sz="quarter" idx="12"/>
          </p:nvPr>
        </p:nvSpPr>
        <p:spPr>
          <a:xfrm>
            <a:off x="6357961" y="3442171"/>
            <a:ext cx="5834041" cy="504433"/>
          </a:xfrm>
        </p:spPr>
        <p:txBody>
          <a:bodyPr anchor="ctr" anchorCtr="0"/>
          <a:lstStyle>
            <a:lvl1pPr algn="ctr">
              <a:defRPr/>
            </a:lvl1pPr>
          </a:lstStyle>
          <a:p>
            <a:r>
              <a:rPr lang="en-US"/>
              <a:t>Click icon to add picture</a:t>
            </a:r>
          </a:p>
        </p:txBody>
      </p:sp>
      <p:sp>
        <p:nvSpPr>
          <p:cNvPr id="13" name="Text Placeholder 4">
            <a:extLst>
              <a:ext uri="{FF2B5EF4-FFF2-40B4-BE49-F238E27FC236}">
                <a16:creationId xmlns:a16="http://schemas.microsoft.com/office/drawing/2014/main" id="{8D17D4B4-B6B9-4273-ACCB-7A5ED46F35A8}"/>
              </a:ext>
            </a:extLst>
          </p:cNvPr>
          <p:cNvSpPr>
            <a:spLocks noGrp="1"/>
          </p:cNvSpPr>
          <p:nvPr>
            <p:ph type="body" sz="quarter" idx="11" hasCustomPrompt="1"/>
          </p:nvPr>
        </p:nvSpPr>
        <p:spPr>
          <a:xfrm>
            <a:off x="457673"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4" name="Text Placeholder 4">
            <a:extLst>
              <a:ext uri="{FF2B5EF4-FFF2-40B4-BE49-F238E27FC236}">
                <a16:creationId xmlns:a16="http://schemas.microsoft.com/office/drawing/2014/main" id="{FB204BE2-B985-4315-8D5B-9C54B1074DD6}"/>
              </a:ext>
            </a:extLst>
          </p:cNvPr>
          <p:cNvSpPr>
            <a:spLocks noGrp="1"/>
          </p:cNvSpPr>
          <p:nvPr>
            <p:ph type="body" sz="quarter" idx="13" hasCustomPrompt="1"/>
          </p:nvPr>
        </p:nvSpPr>
        <p:spPr>
          <a:xfrm>
            <a:off x="2385799" y="2000738"/>
            <a:ext cx="1693247" cy="2086982"/>
          </a:xfrm>
        </p:spPr>
        <p:txBody>
          <a:bodyPr lIns="0" tIns="0" rIns="0" bIns="0"/>
          <a:lstStyle>
            <a:lvl1pPr marL="0" indent="0">
              <a:lnSpc>
                <a:spcPts val="1558"/>
              </a:lnSpc>
              <a:spcBef>
                <a:spcPts val="779"/>
              </a:spcBef>
              <a:buNone/>
              <a:defRPr lang="en-US" sz="1211" b="0" kern="1200" spc="0" baseline="0" dirty="0">
                <a:solidFill>
                  <a:schemeClr val="tx2"/>
                </a:solidFill>
                <a:latin typeface="+mj-lt"/>
                <a:ea typeface="+mn-ea"/>
                <a:cs typeface="+mn-cs"/>
              </a:defRPr>
            </a:lvl1pPr>
            <a:lvl2pPr marL="0" marR="0" indent="0" algn="l" defTabSz="807231" rtl="0" eaLnBrk="1" fontAlgn="auto" latinLnBrk="0" hangingPunct="1">
              <a:lnSpc>
                <a:spcPts val="1558"/>
              </a:lnSpc>
              <a:spcBef>
                <a:spcPts val="389"/>
              </a:spcBef>
              <a:spcAft>
                <a:spcPts val="0"/>
              </a:spcAft>
              <a:buClrTx/>
              <a:buSzPct val="90000"/>
              <a:buFont typeface="Arial" panose="020B0604020202020204" pitchFamily="34" charset="0"/>
              <a:buNone/>
              <a:tabLst/>
              <a:defRPr sz="1211">
                <a:solidFill>
                  <a:schemeClr val="tx1"/>
                </a:solidFill>
              </a:defRPr>
            </a:lvl2pPr>
            <a:lvl3pPr marL="395678" indent="0">
              <a:buNone/>
              <a:defRPr/>
            </a:lvl3pPr>
            <a:lvl4pPr marL="593518" indent="0">
              <a:buNone/>
              <a:defRPr/>
            </a:lvl4pPr>
            <a:lvl5pPr marL="791357" indent="0">
              <a:buNone/>
              <a:defRPr/>
            </a:lvl5pPr>
          </a:lstStyle>
          <a:p>
            <a:pPr marL="0" marR="0" lvl="0" indent="0" algn="l" defTabSz="807231" rtl="0" eaLnBrk="1" fontAlgn="auto" latinLnBrk="0" hangingPunct="1">
              <a:lnSpc>
                <a:spcPts val="1558"/>
              </a:lnSpc>
              <a:spcBef>
                <a:spcPts val="779"/>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
        <p:nvSpPr>
          <p:cNvPr id="15" name="Title 1">
            <a:extLst>
              <a:ext uri="{FF2B5EF4-FFF2-40B4-BE49-F238E27FC236}">
                <a16:creationId xmlns:a16="http://schemas.microsoft.com/office/drawing/2014/main" id="{889045D2-7C49-4F5C-A376-228A5A2B015B}"/>
              </a:ext>
            </a:extLst>
          </p:cNvPr>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2: two columns</a:t>
            </a:r>
          </a:p>
        </p:txBody>
      </p:sp>
      <p:sp>
        <p:nvSpPr>
          <p:cNvPr id="16" name="Footer Placeholder 14">
            <a:extLst>
              <a:ext uri="{FF2B5EF4-FFF2-40B4-BE49-F238E27FC236}">
                <a16:creationId xmlns:a16="http://schemas.microsoft.com/office/drawing/2014/main" id="{6FCE5757-E538-4E4B-BB66-DA966C94A7B7}"/>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a:t>
            </a:r>
            <a:r>
              <a:rPr lang="en-US">
                <a:solidFill>
                  <a:schemeClr val="bg1">
                    <a:lumMod val="50000"/>
                  </a:schemeClr>
                </a:solidFill>
              </a:rPr>
              <a:t>Dynamics 365 </a:t>
            </a:r>
          </a:p>
        </p:txBody>
      </p:sp>
    </p:spTree>
    <p:extLst>
      <p:ext uri="{BB962C8B-B14F-4D97-AF65-F5344CB8AC3E}">
        <p14:creationId xmlns:p14="http://schemas.microsoft.com/office/powerpoint/2010/main" val="4012692854"/>
      </p:ext>
    </p:extLst>
  </p:cSld>
  <p:clrMapOvr>
    <a:masterClrMapping/>
  </p:clrMapOvr>
  <p:transition>
    <p:fade/>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Device layout 3">
    <p:spTree>
      <p:nvGrpSpPr>
        <p:cNvPr id="1" name=""/>
        <p:cNvGrpSpPr/>
        <p:nvPr/>
      </p:nvGrpSpPr>
      <p:grpSpPr>
        <a:xfrm>
          <a:off x="0" y="0"/>
          <a:ext cx="0" cy="0"/>
          <a:chOff x="0" y="0"/>
          <a:chExt cx="0" cy="0"/>
        </a:xfrm>
      </p:grpSpPr>
      <p:pic>
        <p:nvPicPr>
          <p:cNvPr id="10" name="Picture 9">
            <a:extLst>
              <a:ext uri="{FF2B5EF4-FFF2-40B4-BE49-F238E27FC236}">
                <a16:creationId xmlns:a16="http://schemas.microsoft.com/office/drawing/2014/main" id="{73CDB1EA-72FB-46B3-89D4-DEE1F2EF724A}"/>
              </a:ext>
            </a:extLst>
          </p:cNvPr>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384250" y="486948"/>
            <a:ext cx="10869930" cy="6371053"/>
          </a:xfrm>
          <a:prstGeom prst="rect">
            <a:avLst/>
          </a:prstGeom>
        </p:spPr>
      </p:pic>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Device layout 3</a:t>
            </a:r>
          </a:p>
        </p:txBody>
      </p:sp>
      <p:sp>
        <p:nvSpPr>
          <p:cNvPr id="8" name="Picture Placeholder 11">
            <a:extLst>
              <a:ext uri="{FF2B5EF4-FFF2-40B4-BE49-F238E27FC236}">
                <a16:creationId xmlns:a16="http://schemas.microsoft.com/office/drawing/2014/main" id="{0473E679-3B6D-497A-A0F6-454C968B7607}"/>
              </a:ext>
            </a:extLst>
          </p:cNvPr>
          <p:cNvSpPr>
            <a:spLocks noGrp="1"/>
          </p:cNvSpPr>
          <p:nvPr>
            <p:ph type="pic" sz="quarter" idx="12"/>
          </p:nvPr>
        </p:nvSpPr>
        <p:spPr>
          <a:xfrm>
            <a:off x="2293978" y="3509416"/>
            <a:ext cx="7678751" cy="504433"/>
          </a:xfrm>
        </p:spPr>
        <p:txBody>
          <a:bodyPr anchor="ctr" anchorCtr="0"/>
          <a:lstStyle>
            <a:lvl1pPr algn="ctr">
              <a:defRPr/>
            </a:lvl1pPr>
          </a:lstStyle>
          <a:p>
            <a:r>
              <a:rPr lang="en-US"/>
              <a:t>Click icon to add picture</a:t>
            </a:r>
          </a:p>
        </p:txBody>
      </p:sp>
      <p:sp>
        <p:nvSpPr>
          <p:cNvPr id="9" name="Footer Placeholder 14">
            <a:extLst>
              <a:ext uri="{FF2B5EF4-FFF2-40B4-BE49-F238E27FC236}">
                <a16:creationId xmlns:a16="http://schemas.microsoft.com/office/drawing/2014/main" id="{094367A8-7AEF-4C78-AF93-670FC65820C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268986455"/>
      </p:ext>
    </p:extLst>
  </p:cSld>
  <p:clrMapOvr>
    <a:masterClrMapping/>
  </p:clrMapOvr>
  <p:transition>
    <p:fade/>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Chart layout">
    <p:spTree>
      <p:nvGrpSpPr>
        <p:cNvPr id="1" name=""/>
        <p:cNvGrpSpPr/>
        <p:nvPr/>
      </p:nvGrpSpPr>
      <p:grpSpPr>
        <a:xfrm>
          <a:off x="0" y="0"/>
          <a:ext cx="0" cy="0"/>
          <a:chOff x="0" y="0"/>
          <a:chExt cx="0" cy="0"/>
        </a:xfrm>
      </p:grpSpPr>
      <p:sp>
        <p:nvSpPr>
          <p:cNvPr id="7" name="Chart Placeholder 6"/>
          <p:cNvSpPr>
            <a:spLocks noGrp="1"/>
          </p:cNvSpPr>
          <p:nvPr>
            <p:ph type="chart" sz="quarter" idx="21"/>
          </p:nvPr>
        </p:nvSpPr>
        <p:spPr>
          <a:xfrm>
            <a:off x="455998" y="1950782"/>
            <a:ext cx="3618377" cy="3534843"/>
          </a:xfrm>
        </p:spPr>
        <p:txBody>
          <a:bodyPr anchor="ctr">
            <a:noAutofit/>
          </a:bodyPr>
          <a:lstStyle>
            <a:lvl1pPr marL="0" indent="0" algn="ctr">
              <a:buNone/>
              <a:defRPr sz="2077"/>
            </a:lvl1pPr>
          </a:lstStyle>
          <a:p>
            <a:r>
              <a:rPr lang="en-US"/>
              <a:t>Click icon to add chart</a:t>
            </a:r>
          </a:p>
        </p:txBody>
      </p:sp>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Chart examples</a:t>
            </a:r>
          </a:p>
        </p:txBody>
      </p:sp>
      <p:sp>
        <p:nvSpPr>
          <p:cNvPr id="9" name="Text Placeholder 4"/>
          <p:cNvSpPr>
            <a:spLocks noGrp="1"/>
          </p:cNvSpPr>
          <p:nvPr>
            <p:ph type="body" sz="quarter" idx="12" hasCustomPrompt="1"/>
          </p:nvPr>
        </p:nvSpPr>
        <p:spPr>
          <a:xfrm>
            <a:off x="455994" y="5857162"/>
            <a:ext cx="3618381" cy="256480"/>
          </a:xfrm>
        </p:spPr>
        <p:txBody>
          <a:bodyPr lIns="0" tIns="0" rIns="0" bIns="0"/>
          <a:lstStyle>
            <a:lvl1pPr marL="0" indent="0">
              <a:lnSpc>
                <a:spcPts val="1038"/>
              </a:lnSpc>
              <a:spcBef>
                <a:spcPts val="779"/>
              </a:spcBef>
              <a:buFont typeface="Arial" panose="020B0604020202020204" pitchFamily="34" charset="0"/>
              <a:buNone/>
              <a:defRPr sz="865" b="0" i="0" spc="0">
                <a:solidFill>
                  <a:schemeClr val="tx1"/>
                </a:solidFill>
                <a:latin typeface="+mn-lt"/>
              </a:defRPr>
            </a:lvl1pPr>
            <a:lvl2pPr marL="0" marR="0" indent="0" algn="l" defTabSz="807231" rtl="0" eaLnBrk="1" fontAlgn="auto" latinLnBrk="0" hangingPunct="1">
              <a:lnSpc>
                <a:spcPts val="1038"/>
              </a:lnSpc>
              <a:spcBef>
                <a:spcPts val="389"/>
              </a:spcBef>
              <a:spcAft>
                <a:spcPts val="0"/>
              </a:spcAft>
              <a:buClrTx/>
              <a:buSzPct val="90000"/>
              <a:buFont typeface="Arial" panose="020B0604020202020204" pitchFamily="34" charset="0"/>
              <a:buNone/>
              <a:tabLst/>
              <a:defRPr sz="865">
                <a:solidFill>
                  <a:schemeClr val="tx1"/>
                </a:solidFill>
              </a:defRPr>
            </a:lvl2pPr>
            <a:lvl3pPr marL="395678" indent="0">
              <a:buNone/>
              <a:defRPr/>
            </a:lvl3pPr>
            <a:lvl4pPr marL="593518" indent="0">
              <a:buNone/>
              <a:defRPr/>
            </a:lvl4pPr>
            <a:lvl5pPr marL="791357" indent="0">
              <a:buNone/>
              <a:defRPr/>
            </a:lvl5pPr>
          </a:lstStyle>
          <a:p>
            <a:pPr lvl="0"/>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17" name="Text Placeholder 4"/>
          <p:cNvSpPr>
            <a:spLocks noGrp="1"/>
          </p:cNvSpPr>
          <p:nvPr>
            <p:ph type="body" sz="quarter" idx="18" hasCustomPrompt="1"/>
          </p:nvPr>
        </p:nvSpPr>
        <p:spPr>
          <a:xfrm>
            <a:off x="4303154"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0" name="Chart Placeholder 6"/>
          <p:cNvSpPr>
            <a:spLocks noGrp="1"/>
          </p:cNvSpPr>
          <p:nvPr>
            <p:ph type="chart" sz="quarter" idx="22"/>
          </p:nvPr>
        </p:nvSpPr>
        <p:spPr>
          <a:xfrm>
            <a:off x="4303154" y="1950782"/>
            <a:ext cx="3607487" cy="3534843"/>
          </a:xfrm>
        </p:spPr>
        <p:txBody>
          <a:bodyPr anchor="ctr">
            <a:noAutofit/>
          </a:bodyPr>
          <a:lstStyle>
            <a:lvl1pPr marL="0" indent="0" algn="ctr">
              <a:buNone/>
              <a:defRPr sz="2077"/>
            </a:lvl1pPr>
          </a:lstStyle>
          <a:p>
            <a:r>
              <a:rPr lang="en-US"/>
              <a:t>Click icon to add chart</a:t>
            </a:r>
          </a:p>
        </p:txBody>
      </p:sp>
      <p:sp>
        <p:nvSpPr>
          <p:cNvPr id="21" name="Chart Placeholder 6"/>
          <p:cNvSpPr>
            <a:spLocks noGrp="1"/>
          </p:cNvSpPr>
          <p:nvPr>
            <p:ph type="chart" sz="quarter" idx="23"/>
          </p:nvPr>
        </p:nvSpPr>
        <p:spPr>
          <a:xfrm>
            <a:off x="8139414" y="1950782"/>
            <a:ext cx="3623051" cy="3534843"/>
          </a:xfrm>
        </p:spPr>
        <p:txBody>
          <a:bodyPr anchor="ctr">
            <a:noAutofit/>
          </a:bodyPr>
          <a:lstStyle>
            <a:lvl1pPr marL="0" indent="0" algn="ctr">
              <a:buNone/>
              <a:defRPr sz="2077"/>
            </a:lvl1pPr>
          </a:lstStyle>
          <a:p>
            <a:r>
              <a:rPr lang="en-US"/>
              <a:t>Click icon to add chart</a:t>
            </a:r>
          </a:p>
        </p:txBody>
      </p:sp>
      <p:sp>
        <p:nvSpPr>
          <p:cNvPr id="4" name="Text Placeholder 3">
            <a:extLst>
              <a:ext uri="{FF2B5EF4-FFF2-40B4-BE49-F238E27FC236}">
                <a16:creationId xmlns:a16="http://schemas.microsoft.com/office/drawing/2014/main" id="{BDBB6B82-41EF-4F96-AC4D-4B6DF0A1F54E}"/>
              </a:ext>
            </a:extLst>
          </p:cNvPr>
          <p:cNvSpPr>
            <a:spLocks noGrp="1"/>
          </p:cNvSpPr>
          <p:nvPr>
            <p:ph type="body" sz="quarter" idx="24" hasCustomPrompt="1"/>
          </p:nvPr>
        </p:nvSpPr>
        <p:spPr>
          <a:xfrm>
            <a:off x="455991"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15" name="Text Placeholder 3">
            <a:extLst>
              <a:ext uri="{FF2B5EF4-FFF2-40B4-BE49-F238E27FC236}">
                <a16:creationId xmlns:a16="http://schemas.microsoft.com/office/drawing/2014/main" id="{D4EEFC93-5F54-47F0-9569-BECC76A76C96}"/>
              </a:ext>
            </a:extLst>
          </p:cNvPr>
          <p:cNvSpPr>
            <a:spLocks noGrp="1"/>
          </p:cNvSpPr>
          <p:nvPr>
            <p:ph type="body" sz="quarter" idx="25" hasCustomPrompt="1"/>
          </p:nvPr>
        </p:nvSpPr>
        <p:spPr>
          <a:xfrm>
            <a:off x="431404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3" name="Text Placeholder 3">
            <a:extLst>
              <a:ext uri="{FF2B5EF4-FFF2-40B4-BE49-F238E27FC236}">
                <a16:creationId xmlns:a16="http://schemas.microsoft.com/office/drawing/2014/main" id="{5EDACCCB-301A-4273-9EA6-AD055BB5B0AF}"/>
              </a:ext>
            </a:extLst>
          </p:cNvPr>
          <p:cNvSpPr>
            <a:spLocks noGrp="1"/>
          </p:cNvSpPr>
          <p:nvPr>
            <p:ph type="body" sz="quarter" idx="26" hasCustomPrompt="1"/>
          </p:nvPr>
        </p:nvSpPr>
        <p:spPr>
          <a:xfrm>
            <a:off x="8139414" y="5670382"/>
            <a:ext cx="3629278" cy="225446"/>
          </a:xfrm>
        </p:spPr>
        <p:txBody>
          <a:bodyPr tIns="0"/>
          <a:lstStyle>
            <a:lvl1pPr>
              <a:defRPr lang="en-US" sz="865" b="1" kern="1200" spc="0" dirty="0" smtClean="0">
                <a:solidFill>
                  <a:schemeClr val="tx1"/>
                </a:solidFill>
                <a:latin typeface="+mn-lt"/>
                <a:ea typeface="+mn-ea"/>
                <a:cs typeface="+mn-cs"/>
              </a:defRPr>
            </a:lvl1pPr>
          </a:lstStyle>
          <a:p>
            <a:pPr lvl="0"/>
            <a:r>
              <a:rPr lang="en-US"/>
              <a:t>Caption title Segoe bold 10/12. </a:t>
            </a:r>
          </a:p>
        </p:txBody>
      </p:sp>
      <p:sp>
        <p:nvSpPr>
          <p:cNvPr id="24" name="Text Placeholder 4">
            <a:extLst>
              <a:ext uri="{FF2B5EF4-FFF2-40B4-BE49-F238E27FC236}">
                <a16:creationId xmlns:a16="http://schemas.microsoft.com/office/drawing/2014/main" id="{37057046-E219-41F6-8045-1E763292CBB4}"/>
              </a:ext>
            </a:extLst>
          </p:cNvPr>
          <p:cNvSpPr>
            <a:spLocks noGrp="1"/>
          </p:cNvSpPr>
          <p:nvPr>
            <p:ph type="body" sz="quarter" idx="27" hasCustomPrompt="1"/>
          </p:nvPr>
        </p:nvSpPr>
        <p:spPr>
          <a:xfrm>
            <a:off x="8139415" y="5857161"/>
            <a:ext cx="3607487" cy="256480"/>
          </a:xfrm>
        </p:spPr>
        <p:txBody>
          <a:bodyPr vert="horz" wrap="square" lIns="0" tIns="0" rIns="0" bIns="0" rtlCol="0">
            <a:spAutoFit/>
          </a:bodyPr>
          <a:lstStyle>
            <a:lvl1pPr>
              <a:tabLst/>
              <a:defRPr lang="en-US" sz="865" b="0" i="0" spc="0" dirty="0" smtClean="0">
                <a:solidFill>
                  <a:schemeClr val="tx1"/>
                </a:solidFill>
                <a:latin typeface="+mn-lt"/>
              </a:defRPr>
            </a:lvl1pPr>
          </a:lstStyle>
          <a:p>
            <a:pPr marL="0" lvl="0" indent="0">
              <a:lnSpc>
                <a:spcPts val="1038"/>
              </a:lnSpc>
              <a:spcBef>
                <a:spcPts val="779"/>
              </a:spcBef>
              <a:buFont typeface="Arial" panose="020B0604020202020204" pitchFamily="34" charset="0"/>
              <a:buNone/>
            </a:pPr>
            <a:r>
              <a:rPr lang="en-US"/>
              <a:t>Caption body copy Segoe Regular 10/12. </a:t>
            </a:r>
            <a:r>
              <a:rPr lang="en-US" err="1"/>
              <a:t>Cavorest</a:t>
            </a:r>
            <a:r>
              <a:rPr lang="en-US"/>
              <a:t> a </a:t>
            </a:r>
            <a:r>
              <a:rPr lang="en-US" err="1"/>
              <a:t>aut</a:t>
            </a:r>
            <a:r>
              <a:rPr lang="en-US"/>
              <a:t> arum </a:t>
            </a:r>
            <a:r>
              <a:rPr lang="en-US" err="1"/>
              <a:t>quam</a:t>
            </a:r>
            <a:r>
              <a:rPr lang="en-US"/>
              <a:t> id eat.</a:t>
            </a:r>
          </a:p>
        </p:txBody>
      </p:sp>
      <p:sp>
        <p:nvSpPr>
          <p:cNvPr id="25" name="Footer Placeholder 14">
            <a:extLst>
              <a:ext uri="{FF2B5EF4-FFF2-40B4-BE49-F238E27FC236}">
                <a16:creationId xmlns:a16="http://schemas.microsoft.com/office/drawing/2014/main" id="{0C981775-2AD3-4822-BEA1-B9C42963F17D}"/>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1852267108"/>
      </p:ext>
    </p:extLst>
  </p:cSld>
  <p:clrMapOvr>
    <a:masterClrMapping/>
  </p:clrMapOvr>
  <p:transition>
    <p:fade/>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abl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7" y="620429"/>
            <a:ext cx="11306469" cy="359212"/>
          </a:xfrm>
        </p:spPr>
        <p:txBody>
          <a:bodyPr wrap="square" lIns="0" tIns="0" rIns="0" bIns="0">
            <a:spAutoFit/>
          </a:bodyPr>
          <a:lstStyle>
            <a:lvl1pPr>
              <a:lnSpc>
                <a:spcPts val="2769"/>
              </a:lnSpc>
              <a:defRPr sz="2423">
                <a:solidFill>
                  <a:schemeClr val="tx1"/>
                </a:solidFill>
              </a:defRPr>
            </a:lvl1pPr>
          </a:lstStyle>
          <a:p>
            <a:r>
              <a:rPr lang="en-US"/>
              <a:t>Table styling</a:t>
            </a:r>
          </a:p>
        </p:txBody>
      </p:sp>
      <p:sp>
        <p:nvSpPr>
          <p:cNvPr id="4" name="Table Placeholder 3"/>
          <p:cNvSpPr>
            <a:spLocks noGrp="1"/>
          </p:cNvSpPr>
          <p:nvPr>
            <p:ph type="tbl" sz="quarter" idx="10"/>
          </p:nvPr>
        </p:nvSpPr>
        <p:spPr>
          <a:xfrm>
            <a:off x="455997" y="3946014"/>
            <a:ext cx="11306469" cy="504433"/>
          </a:xfrm>
        </p:spPr>
        <p:txBody>
          <a:bodyPr anchor="ctr" anchorCtr="0"/>
          <a:lstStyle>
            <a:lvl1pPr algn="ctr">
              <a:defRPr/>
            </a:lvl1pPr>
          </a:lstStyle>
          <a:p>
            <a:r>
              <a:rPr lang="en-US"/>
              <a:t>Click icon to add table</a:t>
            </a:r>
          </a:p>
        </p:txBody>
      </p:sp>
      <p:sp>
        <p:nvSpPr>
          <p:cNvPr id="5" name="Footer Placeholder 14">
            <a:extLst>
              <a:ext uri="{FF2B5EF4-FFF2-40B4-BE49-F238E27FC236}">
                <a16:creationId xmlns:a16="http://schemas.microsoft.com/office/drawing/2014/main" id="{0C46E0E1-3C9A-40D4-B021-A6836C885DA5}"/>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9468227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Closing medium teal">
    <p:bg>
      <p:bgPr>
        <a:solidFill>
          <a:schemeClr val="tx2"/>
        </a:solidFill>
        <a:effectLst/>
      </p:bgPr>
    </p:bg>
    <p:spTree>
      <p:nvGrpSpPr>
        <p:cNvPr id="1" name=""/>
        <p:cNvGrpSpPr/>
        <p:nvPr/>
      </p:nvGrpSpPr>
      <p:grpSpPr>
        <a:xfrm>
          <a:off x="0" y="0"/>
          <a:ext cx="0" cy="0"/>
          <a:chOff x="0" y="0"/>
          <a:chExt cx="0" cy="0"/>
        </a:xfrm>
      </p:grpSpPr>
      <p:sp>
        <p:nvSpPr>
          <p:cNvPr id="7" name="Text Box 3">
            <a:extLst>
              <a:ext uri="{FF2B5EF4-FFF2-40B4-BE49-F238E27FC236}">
                <a16:creationId xmlns:a16="http://schemas.microsoft.com/office/drawing/2014/main" id="{F3523A4C-09FD-49AC-AA6D-1A6E7B7893EE}"/>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bg1"/>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Tree>
    <p:extLst>
      <p:ext uri="{BB962C8B-B14F-4D97-AF65-F5344CB8AC3E}">
        <p14:creationId xmlns:p14="http://schemas.microsoft.com/office/powerpoint/2010/main" val="195715568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pic>
        <p:nvPicPr>
          <p:cNvPr id="11" name="Picture 10">
            <a:extLst>
              <a:ext uri="{FF2B5EF4-FFF2-40B4-BE49-F238E27FC236}">
                <a16:creationId xmlns:a16="http://schemas.microsoft.com/office/drawing/2014/main" id="{22878A76-48F5-40B8-BC33-2551AA0746A1}"/>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274250" y="257171"/>
            <a:ext cx="2266311" cy="569191"/>
          </a:xfrm>
          <a:prstGeom prst="rect">
            <a:avLst/>
          </a:prstGeom>
        </p:spPr>
      </p:pic>
      <p:sp>
        <p:nvSpPr>
          <p:cNvPr id="5" name="Text Box 3">
            <a:extLst>
              <a:ext uri="{FF2B5EF4-FFF2-40B4-BE49-F238E27FC236}">
                <a16:creationId xmlns:a16="http://schemas.microsoft.com/office/drawing/2014/main" id="{0AFD6FAE-B215-4CF5-A1C7-AE7803BB4E41}"/>
              </a:ext>
            </a:extLst>
          </p:cNvPr>
          <p:cNvSpPr txBox="1">
            <a:spLocks noChangeArrowheads="1"/>
          </p:cNvSpPr>
          <p:nvPr/>
        </p:nvSpPr>
        <p:spPr bwMode="blackWhite">
          <a:xfrm>
            <a:off x="454170" y="6451199"/>
            <a:ext cx="4482124" cy="93231"/>
          </a:xfrm>
          <a:prstGeom prst="rect">
            <a:avLst/>
          </a:prstGeom>
          <a:noFill/>
          <a:ln w="12700">
            <a:noFill/>
            <a:miter lim="800000"/>
            <a:headEnd type="none" w="sm" len="sm"/>
            <a:tailEnd type="none" w="sm" len="sm"/>
          </a:ln>
          <a:effectLst/>
        </p:spPr>
        <p:txBody>
          <a:bodyPr vert="horz" wrap="square" lIns="0" tIns="0" rIns="0" bIns="0" numCol="1" anchor="t" anchorCtr="0" compatLnSpc="1">
            <a:prstTxWarp prst="textNoShape">
              <a:avLst/>
            </a:prstTxWarp>
            <a:spAutoFit/>
          </a:bodyPr>
          <a:lstStyle/>
          <a:p>
            <a:pPr defTabSz="806840" eaLnBrk="0" hangingPunct="0"/>
            <a:r>
              <a:rPr lang="en-US" sz="606">
                <a:solidFill>
                  <a:schemeClr val="bg1"/>
                </a:solidFill>
                <a:cs typeface="Segoe UI" pitchFamily="34" charset="0"/>
              </a:rPr>
              <a:t>© Copyright Microsoft Corporation. All rights reserved. </a:t>
            </a:r>
          </a:p>
        </p:txBody>
      </p:sp>
    </p:spTree>
    <p:extLst>
      <p:ext uri="{BB962C8B-B14F-4D97-AF65-F5344CB8AC3E}">
        <p14:creationId xmlns:p14="http://schemas.microsoft.com/office/powerpoint/2010/main" val="1516411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1_Closing dark gray">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3C370E04-F3D7-44F1-9863-6604D12FE022}"/>
              </a:ext>
            </a:extLst>
          </p:cNvPr>
          <p:cNvSpPr>
            <a:spLocks noGrp="1"/>
          </p:cNvSpPr>
          <p:nvPr>
            <p:ph type="title" hasCustomPrompt="1"/>
          </p:nvPr>
        </p:nvSpPr>
        <p:spPr>
          <a:xfrm>
            <a:off x="455997" y="1845279"/>
            <a:ext cx="7454644" cy="1473396"/>
          </a:xfrm>
          <a:noFill/>
        </p:spPr>
        <p:txBody>
          <a:bodyPr lIns="0" tIns="0" rIns="0" bIns="0" anchor="t" anchorCtr="0"/>
          <a:lstStyle>
            <a:lvl1pPr>
              <a:lnSpc>
                <a:spcPct val="100000"/>
              </a:lnSpc>
              <a:spcAft>
                <a:spcPts val="1124"/>
              </a:spcAft>
              <a:defRPr sz="2251" spc="-43" baseline="0">
                <a:solidFill>
                  <a:schemeClr val="accent5"/>
                </a:solidFill>
              </a:defRPr>
            </a:lvl1pPr>
          </a:lstStyle>
          <a:p>
            <a:r>
              <a:rPr lang="en-US"/>
              <a:t>Thank you.</a:t>
            </a:r>
          </a:p>
        </p:txBody>
      </p:sp>
      <p:sp>
        <p:nvSpPr>
          <p:cNvPr id="2" name="TextBox 1">
            <a:extLst>
              <a:ext uri="{FF2B5EF4-FFF2-40B4-BE49-F238E27FC236}">
                <a16:creationId xmlns:a16="http://schemas.microsoft.com/office/drawing/2014/main" id="{47ECF149-BD23-4899-A45C-0D814A1ECD3A}"/>
              </a:ext>
            </a:extLst>
          </p:cNvPr>
          <p:cNvSpPr txBox="1"/>
          <p:nvPr userDrawn="1"/>
        </p:nvSpPr>
        <p:spPr>
          <a:xfrm>
            <a:off x="6929438" y="4651243"/>
            <a:ext cx="5056512" cy="2244845"/>
          </a:xfrm>
          <a:prstGeom prst="rect">
            <a:avLst/>
          </a:prstGeom>
          <a:noFill/>
        </p:spPr>
        <p:txBody>
          <a:bodyPr wrap="none" lIns="182854" tIns="146284" rIns="182854" bIns="146284" rtlCol="0">
            <a:spAutoFit/>
          </a:bodyPr>
          <a:lstStyle/>
          <a:p>
            <a:pPr>
              <a:lnSpc>
                <a:spcPct val="90000"/>
              </a:lnSpc>
              <a:spcAft>
                <a:spcPts val="600"/>
              </a:spcAft>
            </a:pPr>
            <a:r>
              <a:rPr lang="en-US" sz="13798" b="1">
                <a:solidFill>
                  <a:schemeClr val="accent5"/>
                </a:solidFill>
              </a:rPr>
              <a:t>video</a:t>
            </a:r>
          </a:p>
        </p:txBody>
      </p:sp>
    </p:spTree>
    <p:extLst>
      <p:ext uri="{BB962C8B-B14F-4D97-AF65-F5344CB8AC3E}">
        <p14:creationId xmlns:p14="http://schemas.microsoft.com/office/powerpoint/2010/main" val="4287939979"/>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Title Only ligh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5997538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70EB26-4929-4DF6-88F4-86BD30B030F0}"/>
              </a:ext>
            </a:extLst>
          </p:cNvPr>
          <p:cNvSpPr>
            <a:spLocks noGrp="1"/>
          </p:cNvSpPr>
          <p:nvPr>
            <p:ph type="title"/>
          </p:nvPr>
        </p:nvSpPr>
        <p:spPr/>
        <p:txBody>
          <a:bodyPr/>
          <a:lstStyle/>
          <a:p>
            <a:r>
              <a:rPr lang="en-US"/>
              <a:t>Click to edit Master title style</a:t>
            </a:r>
          </a:p>
        </p:txBody>
      </p:sp>
      <p:sp>
        <p:nvSpPr>
          <p:cNvPr id="4" name="Text Placeholder 3">
            <a:extLst>
              <a:ext uri="{FF2B5EF4-FFF2-40B4-BE49-F238E27FC236}">
                <a16:creationId xmlns:a16="http://schemas.microsoft.com/office/drawing/2014/main" id="{CE84A1E2-FD55-4915-80F8-BF7E83E7C10E}"/>
              </a:ext>
            </a:extLst>
          </p:cNvPr>
          <p:cNvSpPr>
            <a:spLocks noGrp="1"/>
          </p:cNvSpPr>
          <p:nvPr>
            <p:ph type="body" sz="quarter" idx="10"/>
          </p:nvPr>
        </p:nvSpPr>
        <p:spPr>
          <a:xfrm>
            <a:off x="160393" y="-1305316"/>
            <a:ext cx="11422999" cy="398335"/>
          </a:xfrm>
          <a:prstGeom prst="rect">
            <a:avLst/>
          </a:prstGeom>
        </p:spPr>
        <p:txBody>
          <a:bodyPr/>
          <a:lstStyle>
            <a:lvl1pPr algn="ctr">
              <a:defRPr sz="1568">
                <a:solidFill>
                  <a:schemeClr val="accent5"/>
                </a:solidFill>
              </a:defRPr>
            </a:lvl1pPr>
          </a:lstStyle>
          <a:p>
            <a:pPr lvl="0"/>
            <a:r>
              <a:rPr lang="en-US"/>
              <a:t>Edit Master text styles</a:t>
            </a:r>
          </a:p>
        </p:txBody>
      </p:sp>
    </p:spTree>
    <p:extLst>
      <p:ext uri="{BB962C8B-B14F-4D97-AF65-F5344CB8AC3E}">
        <p14:creationId xmlns:p14="http://schemas.microsoft.com/office/powerpoint/2010/main" val="4001388578"/>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Divider Slide">
    <p:bg>
      <p:bgPr>
        <a:solidFill>
          <a:schemeClr val="accent4"/>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69239" y="2921169"/>
            <a:ext cx="4597785" cy="1015663"/>
          </a:xfrm>
          <a:noFill/>
        </p:spPr>
        <p:txBody>
          <a:bodyPr wrap="square" tIns="91440" bIns="91440" anchor="ctr" anchorCtr="0">
            <a:spAutoFit/>
          </a:bodyPr>
          <a:lstStyle>
            <a:lvl1pPr>
              <a:defRPr sz="6000" spc="-98" baseline="0">
                <a:gradFill>
                  <a:gsLst>
                    <a:gs pos="100000">
                      <a:schemeClr val="tx1"/>
                    </a:gs>
                    <a:gs pos="0">
                      <a:schemeClr val="tx1"/>
                    </a:gs>
                  </a:gsLst>
                  <a:lin ang="5400000" scaled="0"/>
                </a:gradFill>
              </a:defRPr>
            </a:lvl1pPr>
          </a:lstStyle>
          <a:p>
            <a:r>
              <a:rPr lang="en-US"/>
              <a:t>Section title</a:t>
            </a:r>
          </a:p>
        </p:txBody>
      </p:sp>
    </p:spTree>
    <p:extLst>
      <p:ext uri="{BB962C8B-B14F-4D97-AF65-F5344CB8AC3E}">
        <p14:creationId xmlns:p14="http://schemas.microsoft.com/office/powerpoint/2010/main" val="370402933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598022" y="82711"/>
            <a:ext cx="1452562" cy="374489"/>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692D72EC-0B82-4207-A20C-CDDD089E3B79}"/>
              </a:ext>
            </a:extLst>
          </p:cNvPr>
          <p:cNvGrpSpPr/>
          <p:nvPr userDrawn="1"/>
        </p:nvGrpSpPr>
        <p:grpSpPr>
          <a:xfrm>
            <a:off x="8485570" y="4176673"/>
            <a:ext cx="3700020" cy="2667969"/>
            <a:chOff x="18748375" y="1811338"/>
            <a:chExt cx="7188201" cy="5183187"/>
          </a:xfrm>
        </p:grpSpPr>
        <p:sp>
          <p:nvSpPr>
            <p:cNvPr id="10" name="Freeform 13">
              <a:extLst>
                <a:ext uri="{FF2B5EF4-FFF2-40B4-BE49-F238E27FC236}">
                  <a16:creationId xmlns:a16="http://schemas.microsoft.com/office/drawing/2014/main" id="{41A842E8-56A2-480C-BE84-32C96998EACA}"/>
                </a:ext>
              </a:extLst>
            </p:cNvPr>
            <p:cNvSpPr>
              <a:spLocks/>
            </p:cNvSpPr>
            <p:nvPr/>
          </p:nvSpPr>
          <p:spPr bwMode="auto">
            <a:xfrm>
              <a:off x="24801513" y="2947988"/>
              <a:ext cx="836613" cy="55086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3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3"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1" name="Freeform 14">
              <a:extLst>
                <a:ext uri="{FF2B5EF4-FFF2-40B4-BE49-F238E27FC236}">
                  <a16:creationId xmlns:a16="http://schemas.microsoft.com/office/drawing/2014/main" id="{238D33CA-9771-43B3-A5D0-2877AB5F28F9}"/>
                </a:ext>
              </a:extLst>
            </p:cNvPr>
            <p:cNvSpPr>
              <a:spLocks/>
            </p:cNvSpPr>
            <p:nvPr/>
          </p:nvSpPr>
          <p:spPr bwMode="auto">
            <a:xfrm>
              <a:off x="22128163" y="5656263"/>
              <a:ext cx="1577975" cy="1335087"/>
            </a:xfrm>
            <a:custGeom>
              <a:avLst/>
              <a:gdLst>
                <a:gd name="T0" fmla="*/ 446 w 994"/>
                <a:gd name="T1" fmla="*/ 141 h 841"/>
                <a:gd name="T2" fmla="*/ 446 w 994"/>
                <a:gd name="T3" fmla="*/ 0 h 841"/>
                <a:gd name="T4" fmla="*/ 337 w 994"/>
                <a:gd name="T5" fmla="*/ 0 h 841"/>
                <a:gd name="T6" fmla="*/ 337 w 994"/>
                <a:gd name="T7" fmla="*/ 141 h 841"/>
                <a:gd name="T8" fmla="*/ 302 w 994"/>
                <a:gd name="T9" fmla="*/ 141 h 841"/>
                <a:gd name="T10" fmla="*/ 302 w 994"/>
                <a:gd name="T11" fmla="*/ 0 h 841"/>
                <a:gd name="T12" fmla="*/ 193 w 994"/>
                <a:gd name="T13" fmla="*/ 0 h 841"/>
                <a:gd name="T14" fmla="*/ 193 w 994"/>
                <a:gd name="T15" fmla="*/ 141 h 841"/>
                <a:gd name="T16" fmla="*/ 0 w 994"/>
                <a:gd name="T17" fmla="*/ 141 h 841"/>
                <a:gd name="T18" fmla="*/ 0 w 994"/>
                <a:gd name="T19" fmla="*/ 177 h 841"/>
                <a:gd name="T20" fmla="*/ 44 w 994"/>
                <a:gd name="T21" fmla="*/ 177 h 841"/>
                <a:gd name="T22" fmla="*/ 44 w 994"/>
                <a:gd name="T23" fmla="*/ 841 h 841"/>
                <a:gd name="T24" fmla="*/ 949 w 994"/>
                <a:gd name="T25" fmla="*/ 841 h 841"/>
                <a:gd name="T26" fmla="*/ 949 w 994"/>
                <a:gd name="T27" fmla="*/ 177 h 841"/>
                <a:gd name="T28" fmla="*/ 994 w 994"/>
                <a:gd name="T29" fmla="*/ 177 h 841"/>
                <a:gd name="T30" fmla="*/ 994 w 994"/>
                <a:gd name="T31" fmla="*/ 141 h 841"/>
                <a:gd name="T32" fmla="*/ 446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6" y="141"/>
                  </a:moveTo>
                  <a:lnTo>
                    <a:pt x="446" y="0"/>
                  </a:lnTo>
                  <a:lnTo>
                    <a:pt x="337" y="0"/>
                  </a:lnTo>
                  <a:lnTo>
                    <a:pt x="337" y="141"/>
                  </a:lnTo>
                  <a:lnTo>
                    <a:pt x="302" y="141"/>
                  </a:lnTo>
                  <a:lnTo>
                    <a:pt x="302" y="0"/>
                  </a:lnTo>
                  <a:lnTo>
                    <a:pt x="193" y="0"/>
                  </a:lnTo>
                  <a:lnTo>
                    <a:pt x="193" y="141"/>
                  </a:lnTo>
                  <a:lnTo>
                    <a:pt x="0" y="141"/>
                  </a:lnTo>
                  <a:lnTo>
                    <a:pt x="0" y="177"/>
                  </a:lnTo>
                  <a:lnTo>
                    <a:pt x="44" y="177"/>
                  </a:lnTo>
                  <a:lnTo>
                    <a:pt x="44" y="841"/>
                  </a:lnTo>
                  <a:lnTo>
                    <a:pt x="949" y="841"/>
                  </a:lnTo>
                  <a:lnTo>
                    <a:pt x="949" y="177"/>
                  </a:lnTo>
                  <a:lnTo>
                    <a:pt x="994" y="177"/>
                  </a:lnTo>
                  <a:lnTo>
                    <a:pt x="994" y="141"/>
                  </a:lnTo>
                  <a:lnTo>
                    <a:pt x="446" y="141"/>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2" name="Freeform 15">
              <a:extLst>
                <a:ext uri="{FF2B5EF4-FFF2-40B4-BE49-F238E27FC236}">
                  <a16:creationId xmlns:a16="http://schemas.microsoft.com/office/drawing/2014/main" id="{7FAAC14F-584F-4FB0-A8E1-060D07217B86}"/>
                </a:ext>
              </a:extLst>
            </p:cNvPr>
            <p:cNvSpPr>
              <a:spLocks/>
            </p:cNvSpPr>
            <p:nvPr/>
          </p:nvSpPr>
          <p:spPr bwMode="auto">
            <a:xfrm>
              <a:off x="22960013" y="5656263"/>
              <a:ext cx="1577975" cy="1335087"/>
            </a:xfrm>
            <a:custGeom>
              <a:avLst/>
              <a:gdLst>
                <a:gd name="T0" fmla="*/ 449 w 994"/>
                <a:gd name="T1" fmla="*/ 141 h 841"/>
                <a:gd name="T2" fmla="*/ 449 w 994"/>
                <a:gd name="T3" fmla="*/ 0 h 841"/>
                <a:gd name="T4" fmla="*/ 340 w 994"/>
                <a:gd name="T5" fmla="*/ 0 h 841"/>
                <a:gd name="T6" fmla="*/ 340 w 994"/>
                <a:gd name="T7" fmla="*/ 141 h 841"/>
                <a:gd name="T8" fmla="*/ 302 w 994"/>
                <a:gd name="T9" fmla="*/ 141 h 841"/>
                <a:gd name="T10" fmla="*/ 302 w 994"/>
                <a:gd name="T11" fmla="*/ 0 h 841"/>
                <a:gd name="T12" fmla="*/ 194 w 994"/>
                <a:gd name="T13" fmla="*/ 0 h 841"/>
                <a:gd name="T14" fmla="*/ 194 w 994"/>
                <a:gd name="T15" fmla="*/ 141 h 841"/>
                <a:gd name="T16" fmla="*/ 0 w 994"/>
                <a:gd name="T17" fmla="*/ 141 h 841"/>
                <a:gd name="T18" fmla="*/ 0 w 994"/>
                <a:gd name="T19" fmla="*/ 177 h 841"/>
                <a:gd name="T20" fmla="*/ 45 w 994"/>
                <a:gd name="T21" fmla="*/ 177 h 841"/>
                <a:gd name="T22" fmla="*/ 45 w 994"/>
                <a:gd name="T23" fmla="*/ 841 h 841"/>
                <a:gd name="T24" fmla="*/ 952 w 994"/>
                <a:gd name="T25" fmla="*/ 841 h 841"/>
                <a:gd name="T26" fmla="*/ 952 w 994"/>
                <a:gd name="T27" fmla="*/ 177 h 841"/>
                <a:gd name="T28" fmla="*/ 994 w 994"/>
                <a:gd name="T29" fmla="*/ 177 h 841"/>
                <a:gd name="T30" fmla="*/ 994 w 994"/>
                <a:gd name="T31" fmla="*/ 141 h 841"/>
                <a:gd name="T32" fmla="*/ 449 w 994"/>
                <a:gd name="T33" fmla="*/ 141 h 84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94" h="841">
                  <a:moveTo>
                    <a:pt x="449" y="141"/>
                  </a:moveTo>
                  <a:lnTo>
                    <a:pt x="449" y="0"/>
                  </a:lnTo>
                  <a:lnTo>
                    <a:pt x="340" y="0"/>
                  </a:lnTo>
                  <a:lnTo>
                    <a:pt x="340" y="141"/>
                  </a:lnTo>
                  <a:lnTo>
                    <a:pt x="302" y="141"/>
                  </a:lnTo>
                  <a:lnTo>
                    <a:pt x="302" y="0"/>
                  </a:lnTo>
                  <a:lnTo>
                    <a:pt x="194" y="0"/>
                  </a:lnTo>
                  <a:lnTo>
                    <a:pt x="194" y="141"/>
                  </a:lnTo>
                  <a:lnTo>
                    <a:pt x="0" y="141"/>
                  </a:lnTo>
                  <a:lnTo>
                    <a:pt x="0" y="177"/>
                  </a:lnTo>
                  <a:lnTo>
                    <a:pt x="45" y="177"/>
                  </a:lnTo>
                  <a:lnTo>
                    <a:pt x="45" y="841"/>
                  </a:lnTo>
                  <a:lnTo>
                    <a:pt x="952" y="841"/>
                  </a:lnTo>
                  <a:lnTo>
                    <a:pt x="952" y="177"/>
                  </a:lnTo>
                  <a:lnTo>
                    <a:pt x="994" y="177"/>
                  </a:lnTo>
                  <a:lnTo>
                    <a:pt x="994" y="141"/>
                  </a:lnTo>
                  <a:lnTo>
                    <a:pt x="449" y="141"/>
                  </a:lnTo>
                  <a:close/>
                </a:path>
              </a:pathLst>
            </a:custGeom>
            <a:solidFill>
              <a:srgbClr val="969696"/>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3" name="Freeform 9">
              <a:extLst>
                <a:ext uri="{FF2B5EF4-FFF2-40B4-BE49-F238E27FC236}">
                  <a16:creationId xmlns:a16="http://schemas.microsoft.com/office/drawing/2014/main" id="{9A3AB1C4-374B-42DB-8826-CA85991AB870}"/>
                </a:ext>
              </a:extLst>
            </p:cNvPr>
            <p:cNvSpPr>
              <a:spLocks/>
            </p:cNvSpPr>
            <p:nvPr/>
          </p:nvSpPr>
          <p:spPr bwMode="auto">
            <a:xfrm>
              <a:off x="18748375" y="2947988"/>
              <a:ext cx="836613" cy="550862"/>
            </a:xfrm>
            <a:custGeom>
              <a:avLst/>
              <a:gdLst>
                <a:gd name="T0" fmla="*/ 188 w 223"/>
                <a:gd name="T1" fmla="*/ 64 h 147"/>
                <a:gd name="T2" fmla="*/ 188 w 223"/>
                <a:gd name="T3" fmla="*/ 62 h 147"/>
                <a:gd name="T4" fmla="*/ 126 w 223"/>
                <a:gd name="T5" fmla="*/ 0 h 147"/>
                <a:gd name="T6" fmla="*/ 75 w 223"/>
                <a:gd name="T7" fmla="*/ 28 h 147"/>
                <a:gd name="T8" fmla="*/ 58 w 223"/>
                <a:gd name="T9" fmla="*/ 23 h 147"/>
                <a:gd name="T10" fmla="*/ 38 w 223"/>
                <a:gd name="T11" fmla="*/ 29 h 147"/>
                <a:gd name="T12" fmla="*/ 22 w 223"/>
                <a:gd name="T13" fmla="*/ 58 h 147"/>
                <a:gd name="T14" fmla="*/ 0 w 223"/>
                <a:gd name="T15" fmla="*/ 99 h 147"/>
                <a:gd name="T16" fmla="*/ 43 w 223"/>
                <a:gd name="T17" fmla="*/ 147 h 147"/>
                <a:gd name="T18" fmla="*/ 49 w 223"/>
                <a:gd name="T19" fmla="*/ 147 h 147"/>
                <a:gd name="T20" fmla="*/ 54 w 223"/>
                <a:gd name="T21" fmla="*/ 147 h 147"/>
                <a:gd name="T22" fmla="*/ 154 w 223"/>
                <a:gd name="T23" fmla="*/ 147 h 147"/>
                <a:gd name="T24" fmla="*/ 156 w 223"/>
                <a:gd name="T25" fmla="*/ 147 h 147"/>
                <a:gd name="T26" fmla="*/ 158 w 223"/>
                <a:gd name="T27" fmla="*/ 147 h 147"/>
                <a:gd name="T28" fmla="*/ 166 w 223"/>
                <a:gd name="T29" fmla="*/ 147 h 147"/>
                <a:gd name="T30" fmla="*/ 182 w 223"/>
                <a:gd name="T31" fmla="*/ 147 h 147"/>
                <a:gd name="T32" fmla="*/ 223 w 223"/>
                <a:gd name="T33" fmla="*/ 105 h 147"/>
                <a:gd name="T34" fmla="*/ 188 w 223"/>
                <a:gd name="T35" fmla="*/ 64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23" h="147">
                  <a:moveTo>
                    <a:pt x="188" y="64"/>
                  </a:moveTo>
                  <a:cubicBezTo>
                    <a:pt x="188" y="64"/>
                    <a:pt x="188" y="62"/>
                    <a:pt x="188" y="62"/>
                  </a:cubicBezTo>
                  <a:cubicBezTo>
                    <a:pt x="188" y="28"/>
                    <a:pt x="160" y="0"/>
                    <a:pt x="126" y="0"/>
                  </a:cubicBezTo>
                  <a:cubicBezTo>
                    <a:pt x="105" y="0"/>
                    <a:pt x="86" y="11"/>
                    <a:pt x="75" y="28"/>
                  </a:cubicBezTo>
                  <a:cubicBezTo>
                    <a:pt x="70" y="25"/>
                    <a:pt x="64" y="23"/>
                    <a:pt x="58" y="23"/>
                  </a:cubicBezTo>
                  <a:cubicBezTo>
                    <a:pt x="51" y="23"/>
                    <a:pt x="44" y="25"/>
                    <a:pt x="38" y="29"/>
                  </a:cubicBezTo>
                  <a:cubicBezTo>
                    <a:pt x="29" y="35"/>
                    <a:pt x="23" y="46"/>
                    <a:pt x="22" y="58"/>
                  </a:cubicBezTo>
                  <a:cubicBezTo>
                    <a:pt x="9" y="67"/>
                    <a:pt x="0" y="82"/>
                    <a:pt x="0" y="99"/>
                  </a:cubicBezTo>
                  <a:cubicBezTo>
                    <a:pt x="0" y="123"/>
                    <a:pt x="19" y="144"/>
                    <a:pt x="43" y="147"/>
                  </a:cubicBezTo>
                  <a:cubicBezTo>
                    <a:pt x="45" y="147"/>
                    <a:pt x="47" y="147"/>
                    <a:pt x="49" y="147"/>
                  </a:cubicBezTo>
                  <a:cubicBezTo>
                    <a:pt x="50" y="147"/>
                    <a:pt x="52" y="147"/>
                    <a:pt x="54" y="147"/>
                  </a:cubicBezTo>
                  <a:cubicBezTo>
                    <a:pt x="76" y="147"/>
                    <a:pt x="129" y="147"/>
                    <a:pt x="154" y="147"/>
                  </a:cubicBezTo>
                  <a:cubicBezTo>
                    <a:pt x="155" y="147"/>
                    <a:pt x="155" y="147"/>
                    <a:pt x="156" y="147"/>
                  </a:cubicBezTo>
                  <a:cubicBezTo>
                    <a:pt x="158" y="147"/>
                    <a:pt x="158" y="147"/>
                    <a:pt x="158" y="147"/>
                  </a:cubicBezTo>
                  <a:cubicBezTo>
                    <a:pt x="160" y="147"/>
                    <a:pt x="163" y="147"/>
                    <a:pt x="166" y="147"/>
                  </a:cubicBezTo>
                  <a:cubicBezTo>
                    <a:pt x="182" y="147"/>
                    <a:pt x="182" y="147"/>
                    <a:pt x="182" y="147"/>
                  </a:cubicBezTo>
                  <a:cubicBezTo>
                    <a:pt x="205" y="146"/>
                    <a:pt x="223" y="128"/>
                    <a:pt x="223" y="105"/>
                  </a:cubicBezTo>
                  <a:cubicBezTo>
                    <a:pt x="223" y="85"/>
                    <a:pt x="208" y="67"/>
                    <a:pt x="188" y="64"/>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4" name="Rectangle 10">
              <a:extLst>
                <a:ext uri="{FF2B5EF4-FFF2-40B4-BE49-F238E27FC236}">
                  <a16:creationId xmlns:a16="http://schemas.microsoft.com/office/drawing/2014/main" id="{A2858186-A0F8-46F2-B405-4B840009746F}"/>
                </a:ext>
              </a:extLst>
            </p:cNvPr>
            <p:cNvSpPr>
              <a:spLocks noChangeArrowheads="1"/>
            </p:cNvSpPr>
            <p:nvPr/>
          </p:nvSpPr>
          <p:spPr bwMode="auto">
            <a:xfrm>
              <a:off x="21115338" y="5186363"/>
              <a:ext cx="1439863" cy="1808162"/>
            </a:xfrm>
            <a:prstGeom prst="rect">
              <a:avLst/>
            </a:prstGeom>
            <a:solidFill>
              <a:srgbClr val="9B4F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6" name="Rectangle 11">
              <a:extLst>
                <a:ext uri="{FF2B5EF4-FFF2-40B4-BE49-F238E27FC236}">
                  <a16:creationId xmlns:a16="http://schemas.microsoft.com/office/drawing/2014/main" id="{3694A486-5685-418E-AEA7-53FDD92FF1B4}"/>
                </a:ext>
              </a:extLst>
            </p:cNvPr>
            <p:cNvSpPr>
              <a:spLocks noChangeArrowheads="1"/>
            </p:cNvSpPr>
            <p:nvPr/>
          </p:nvSpPr>
          <p:spPr bwMode="auto">
            <a:xfrm>
              <a:off x="21043900" y="5130800"/>
              <a:ext cx="1582738" cy="5556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7" name="Rectangle 12">
              <a:extLst>
                <a:ext uri="{FF2B5EF4-FFF2-40B4-BE49-F238E27FC236}">
                  <a16:creationId xmlns:a16="http://schemas.microsoft.com/office/drawing/2014/main" id="{0B46C9F3-5740-4651-B51F-28885FEF660F}"/>
                </a:ext>
              </a:extLst>
            </p:cNvPr>
            <p:cNvSpPr>
              <a:spLocks noChangeArrowheads="1"/>
            </p:cNvSpPr>
            <p:nvPr/>
          </p:nvSpPr>
          <p:spPr bwMode="auto">
            <a:xfrm>
              <a:off x="21250275" y="5351463"/>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8" name="Rectangle 13">
              <a:extLst>
                <a:ext uri="{FF2B5EF4-FFF2-40B4-BE49-F238E27FC236}">
                  <a16:creationId xmlns:a16="http://schemas.microsoft.com/office/drawing/2014/main" id="{4CAEE9D6-FB79-4E24-8657-EDE90D328C8D}"/>
                </a:ext>
              </a:extLst>
            </p:cNvPr>
            <p:cNvSpPr>
              <a:spLocks noChangeArrowheads="1"/>
            </p:cNvSpPr>
            <p:nvPr/>
          </p:nvSpPr>
          <p:spPr bwMode="auto">
            <a:xfrm>
              <a:off x="21250275" y="5351463"/>
              <a:ext cx="187325" cy="9366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9" name="Rectangle 14">
              <a:extLst>
                <a:ext uri="{FF2B5EF4-FFF2-40B4-BE49-F238E27FC236}">
                  <a16:creationId xmlns:a16="http://schemas.microsoft.com/office/drawing/2014/main" id="{DC3E4678-3801-488D-8D9A-E2F95A3E45EC}"/>
                </a:ext>
              </a:extLst>
            </p:cNvPr>
            <p:cNvSpPr>
              <a:spLocks noChangeArrowheads="1"/>
            </p:cNvSpPr>
            <p:nvPr/>
          </p:nvSpPr>
          <p:spPr bwMode="auto">
            <a:xfrm>
              <a:off x="21575713" y="5351463"/>
              <a:ext cx="187325" cy="18732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0" name="Rectangle 15">
              <a:extLst>
                <a:ext uri="{FF2B5EF4-FFF2-40B4-BE49-F238E27FC236}">
                  <a16:creationId xmlns:a16="http://schemas.microsoft.com/office/drawing/2014/main" id="{3021A890-02E6-42CB-8032-E7F339CA4776}"/>
                </a:ext>
              </a:extLst>
            </p:cNvPr>
            <p:cNvSpPr>
              <a:spLocks noChangeArrowheads="1"/>
            </p:cNvSpPr>
            <p:nvPr/>
          </p:nvSpPr>
          <p:spPr bwMode="auto">
            <a:xfrm>
              <a:off x="21897975" y="5351463"/>
              <a:ext cx="188913"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1" name="Rectangle 16">
              <a:extLst>
                <a:ext uri="{FF2B5EF4-FFF2-40B4-BE49-F238E27FC236}">
                  <a16:creationId xmlns:a16="http://schemas.microsoft.com/office/drawing/2014/main" id="{6E8AD8A1-3D49-4C92-B928-975C003BF469}"/>
                </a:ext>
              </a:extLst>
            </p:cNvPr>
            <p:cNvSpPr>
              <a:spLocks noChangeArrowheads="1"/>
            </p:cNvSpPr>
            <p:nvPr/>
          </p:nvSpPr>
          <p:spPr bwMode="auto">
            <a:xfrm>
              <a:off x="21575713" y="6627813"/>
              <a:ext cx="187325" cy="36671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2" name="Rectangle 17">
              <a:extLst>
                <a:ext uri="{FF2B5EF4-FFF2-40B4-BE49-F238E27FC236}">
                  <a16:creationId xmlns:a16="http://schemas.microsoft.com/office/drawing/2014/main" id="{DB815D06-C008-4425-9B89-A78D4C856CA5}"/>
                </a:ext>
              </a:extLst>
            </p:cNvPr>
            <p:cNvSpPr>
              <a:spLocks noChangeArrowheads="1"/>
            </p:cNvSpPr>
            <p:nvPr/>
          </p:nvSpPr>
          <p:spPr bwMode="auto">
            <a:xfrm>
              <a:off x="21897975" y="6627813"/>
              <a:ext cx="188913" cy="36671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3" name="Rectangle 18">
              <a:extLst>
                <a:ext uri="{FF2B5EF4-FFF2-40B4-BE49-F238E27FC236}">
                  <a16:creationId xmlns:a16="http://schemas.microsoft.com/office/drawing/2014/main" id="{E9257C92-3B33-4689-A8F4-C0B47BAEA2B8}"/>
                </a:ext>
              </a:extLst>
            </p:cNvPr>
            <p:cNvSpPr>
              <a:spLocks noChangeArrowheads="1"/>
            </p:cNvSpPr>
            <p:nvPr/>
          </p:nvSpPr>
          <p:spPr bwMode="auto">
            <a:xfrm>
              <a:off x="22225000" y="5351463"/>
              <a:ext cx="187325" cy="18732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4" name="Rectangle 19">
              <a:extLst>
                <a:ext uri="{FF2B5EF4-FFF2-40B4-BE49-F238E27FC236}">
                  <a16:creationId xmlns:a16="http://schemas.microsoft.com/office/drawing/2014/main" id="{ED3B2E36-3EE0-4B2B-9D75-32F1548FE849}"/>
                </a:ext>
              </a:extLst>
            </p:cNvPr>
            <p:cNvSpPr>
              <a:spLocks noChangeArrowheads="1"/>
            </p:cNvSpPr>
            <p:nvPr/>
          </p:nvSpPr>
          <p:spPr bwMode="auto">
            <a:xfrm>
              <a:off x="21250275" y="5673725"/>
              <a:ext cx="187325" cy="188912"/>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5" name="Rectangle 20">
              <a:extLst>
                <a:ext uri="{FF2B5EF4-FFF2-40B4-BE49-F238E27FC236}">
                  <a16:creationId xmlns:a16="http://schemas.microsoft.com/office/drawing/2014/main" id="{80C3B0F9-F5D2-40FD-8D4E-832C60265D7D}"/>
                </a:ext>
              </a:extLst>
            </p:cNvPr>
            <p:cNvSpPr>
              <a:spLocks noChangeArrowheads="1"/>
            </p:cNvSpPr>
            <p:nvPr/>
          </p:nvSpPr>
          <p:spPr bwMode="auto">
            <a:xfrm>
              <a:off x="21575713" y="5673725"/>
              <a:ext cx="187325" cy="18891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6" name="Rectangle 21">
              <a:extLst>
                <a:ext uri="{FF2B5EF4-FFF2-40B4-BE49-F238E27FC236}">
                  <a16:creationId xmlns:a16="http://schemas.microsoft.com/office/drawing/2014/main" id="{F4BEDBD2-AEFA-4B8C-90A7-49A05EDBE752}"/>
                </a:ext>
              </a:extLst>
            </p:cNvPr>
            <p:cNvSpPr>
              <a:spLocks noChangeArrowheads="1"/>
            </p:cNvSpPr>
            <p:nvPr/>
          </p:nvSpPr>
          <p:spPr bwMode="auto">
            <a:xfrm>
              <a:off x="21897975" y="5673725"/>
              <a:ext cx="188913" cy="18891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7" name="Rectangle 22">
              <a:extLst>
                <a:ext uri="{FF2B5EF4-FFF2-40B4-BE49-F238E27FC236}">
                  <a16:creationId xmlns:a16="http://schemas.microsoft.com/office/drawing/2014/main" id="{6047F070-20D5-435C-A51B-D3A171EE82CA}"/>
                </a:ext>
              </a:extLst>
            </p:cNvPr>
            <p:cNvSpPr>
              <a:spLocks noChangeArrowheads="1"/>
            </p:cNvSpPr>
            <p:nvPr/>
          </p:nvSpPr>
          <p:spPr bwMode="auto">
            <a:xfrm>
              <a:off x="22225000" y="5673725"/>
              <a:ext cx="187325" cy="188912"/>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8" name="Rectangle 23">
              <a:extLst>
                <a:ext uri="{FF2B5EF4-FFF2-40B4-BE49-F238E27FC236}">
                  <a16:creationId xmlns:a16="http://schemas.microsoft.com/office/drawing/2014/main" id="{EE8E1B03-E3F7-4429-A5F7-98C804F89707}"/>
                </a:ext>
              </a:extLst>
            </p:cNvPr>
            <p:cNvSpPr>
              <a:spLocks noChangeArrowheads="1"/>
            </p:cNvSpPr>
            <p:nvPr/>
          </p:nvSpPr>
          <p:spPr bwMode="auto">
            <a:xfrm>
              <a:off x="21250275" y="6000750"/>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29" name="Rectangle 24">
              <a:extLst>
                <a:ext uri="{FF2B5EF4-FFF2-40B4-BE49-F238E27FC236}">
                  <a16:creationId xmlns:a16="http://schemas.microsoft.com/office/drawing/2014/main" id="{4A71EF71-6514-4FC6-A775-28FF35D0BF8C}"/>
                </a:ext>
              </a:extLst>
            </p:cNvPr>
            <p:cNvSpPr>
              <a:spLocks noChangeArrowheads="1"/>
            </p:cNvSpPr>
            <p:nvPr/>
          </p:nvSpPr>
          <p:spPr bwMode="auto">
            <a:xfrm>
              <a:off x="21575713" y="6000750"/>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0" name="Rectangle 25">
              <a:extLst>
                <a:ext uri="{FF2B5EF4-FFF2-40B4-BE49-F238E27FC236}">
                  <a16:creationId xmlns:a16="http://schemas.microsoft.com/office/drawing/2014/main" id="{2EEAEF2B-6728-440D-922F-05058C3762E5}"/>
                </a:ext>
              </a:extLst>
            </p:cNvPr>
            <p:cNvSpPr>
              <a:spLocks noChangeArrowheads="1"/>
            </p:cNvSpPr>
            <p:nvPr/>
          </p:nvSpPr>
          <p:spPr bwMode="auto">
            <a:xfrm>
              <a:off x="21897975" y="6000750"/>
              <a:ext cx="188913" cy="18732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1" name="Rectangle 26">
              <a:extLst>
                <a:ext uri="{FF2B5EF4-FFF2-40B4-BE49-F238E27FC236}">
                  <a16:creationId xmlns:a16="http://schemas.microsoft.com/office/drawing/2014/main" id="{6C6229A3-E6D2-4175-B2A6-C385B5268B42}"/>
                </a:ext>
              </a:extLst>
            </p:cNvPr>
            <p:cNvSpPr>
              <a:spLocks noChangeArrowheads="1"/>
            </p:cNvSpPr>
            <p:nvPr/>
          </p:nvSpPr>
          <p:spPr bwMode="auto">
            <a:xfrm>
              <a:off x="22225000" y="6000750"/>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2" name="Rectangle 27">
              <a:extLst>
                <a:ext uri="{FF2B5EF4-FFF2-40B4-BE49-F238E27FC236}">
                  <a16:creationId xmlns:a16="http://schemas.microsoft.com/office/drawing/2014/main" id="{480A176D-F08A-457E-8E10-1215669D7AD6}"/>
                </a:ext>
              </a:extLst>
            </p:cNvPr>
            <p:cNvSpPr>
              <a:spLocks noChangeArrowheads="1"/>
            </p:cNvSpPr>
            <p:nvPr/>
          </p:nvSpPr>
          <p:spPr bwMode="auto">
            <a:xfrm>
              <a:off x="21250275" y="6323013"/>
              <a:ext cx="187325" cy="18732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3" name="Rectangle 28">
              <a:extLst>
                <a:ext uri="{FF2B5EF4-FFF2-40B4-BE49-F238E27FC236}">
                  <a16:creationId xmlns:a16="http://schemas.microsoft.com/office/drawing/2014/main" id="{892FC6F2-4732-47F4-AA3D-3AD92A9509C8}"/>
                </a:ext>
              </a:extLst>
            </p:cNvPr>
            <p:cNvSpPr>
              <a:spLocks noChangeArrowheads="1"/>
            </p:cNvSpPr>
            <p:nvPr/>
          </p:nvSpPr>
          <p:spPr bwMode="auto">
            <a:xfrm>
              <a:off x="21575713" y="6323013"/>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4" name="Rectangle 29">
              <a:extLst>
                <a:ext uri="{FF2B5EF4-FFF2-40B4-BE49-F238E27FC236}">
                  <a16:creationId xmlns:a16="http://schemas.microsoft.com/office/drawing/2014/main" id="{6118E3C6-5CFB-4395-B426-2F727DBE2981}"/>
                </a:ext>
              </a:extLst>
            </p:cNvPr>
            <p:cNvSpPr>
              <a:spLocks noChangeArrowheads="1"/>
            </p:cNvSpPr>
            <p:nvPr/>
          </p:nvSpPr>
          <p:spPr bwMode="auto">
            <a:xfrm>
              <a:off x="21897975" y="6323013"/>
              <a:ext cx="188913"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5" name="Rectangle 30">
              <a:extLst>
                <a:ext uri="{FF2B5EF4-FFF2-40B4-BE49-F238E27FC236}">
                  <a16:creationId xmlns:a16="http://schemas.microsoft.com/office/drawing/2014/main" id="{FBE64C23-EEA3-4598-B5D2-4937EDF65ECD}"/>
                </a:ext>
              </a:extLst>
            </p:cNvPr>
            <p:cNvSpPr>
              <a:spLocks noChangeArrowheads="1"/>
            </p:cNvSpPr>
            <p:nvPr/>
          </p:nvSpPr>
          <p:spPr bwMode="auto">
            <a:xfrm>
              <a:off x="22225000" y="6323013"/>
              <a:ext cx="187325" cy="187325"/>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6" name="Rectangle 31">
              <a:extLst>
                <a:ext uri="{FF2B5EF4-FFF2-40B4-BE49-F238E27FC236}">
                  <a16:creationId xmlns:a16="http://schemas.microsoft.com/office/drawing/2014/main" id="{354493EE-3D2F-486A-8EFD-6DD37F5FC154}"/>
                </a:ext>
              </a:extLst>
            </p:cNvPr>
            <p:cNvSpPr>
              <a:spLocks noChangeArrowheads="1"/>
            </p:cNvSpPr>
            <p:nvPr/>
          </p:nvSpPr>
          <p:spPr bwMode="auto">
            <a:xfrm>
              <a:off x="21250275" y="6000750"/>
              <a:ext cx="187325" cy="9366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7" name="Rectangle 32">
              <a:extLst>
                <a:ext uri="{FF2B5EF4-FFF2-40B4-BE49-F238E27FC236}">
                  <a16:creationId xmlns:a16="http://schemas.microsoft.com/office/drawing/2014/main" id="{B596D019-A299-43C5-B967-FC32C14C957D}"/>
                </a:ext>
              </a:extLst>
            </p:cNvPr>
            <p:cNvSpPr>
              <a:spLocks noChangeArrowheads="1"/>
            </p:cNvSpPr>
            <p:nvPr/>
          </p:nvSpPr>
          <p:spPr bwMode="auto">
            <a:xfrm>
              <a:off x="22225000" y="6000750"/>
              <a:ext cx="187325" cy="93662"/>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8" name="Rectangle 33">
              <a:extLst>
                <a:ext uri="{FF2B5EF4-FFF2-40B4-BE49-F238E27FC236}">
                  <a16:creationId xmlns:a16="http://schemas.microsoft.com/office/drawing/2014/main" id="{E69F8252-A6A7-4628-9AD1-9665D9F27FAE}"/>
                </a:ext>
              </a:extLst>
            </p:cNvPr>
            <p:cNvSpPr>
              <a:spLocks noChangeArrowheads="1"/>
            </p:cNvSpPr>
            <p:nvPr/>
          </p:nvSpPr>
          <p:spPr bwMode="auto">
            <a:xfrm>
              <a:off x="22225000" y="5673725"/>
              <a:ext cx="187325" cy="95250"/>
            </a:xfrm>
            <a:prstGeom prst="rect">
              <a:avLst/>
            </a:prstGeom>
            <a:solidFill>
              <a:srgbClr val="68217A"/>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39" name="Rectangle 34">
              <a:extLst>
                <a:ext uri="{FF2B5EF4-FFF2-40B4-BE49-F238E27FC236}">
                  <a16:creationId xmlns:a16="http://schemas.microsoft.com/office/drawing/2014/main" id="{420B9D81-F453-43EC-9FB3-6AB52B224195}"/>
                </a:ext>
              </a:extLst>
            </p:cNvPr>
            <p:cNvSpPr>
              <a:spLocks noChangeArrowheads="1"/>
            </p:cNvSpPr>
            <p:nvPr/>
          </p:nvSpPr>
          <p:spPr bwMode="auto">
            <a:xfrm>
              <a:off x="19056350" y="6900863"/>
              <a:ext cx="2058988" cy="93662"/>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0" name="Rectangle 35">
              <a:extLst>
                <a:ext uri="{FF2B5EF4-FFF2-40B4-BE49-F238E27FC236}">
                  <a16:creationId xmlns:a16="http://schemas.microsoft.com/office/drawing/2014/main" id="{14742F0C-A91D-488E-8F72-17DBCE987E8F}"/>
                </a:ext>
              </a:extLst>
            </p:cNvPr>
            <p:cNvSpPr>
              <a:spLocks noChangeArrowheads="1"/>
            </p:cNvSpPr>
            <p:nvPr/>
          </p:nvSpPr>
          <p:spPr bwMode="auto">
            <a:xfrm>
              <a:off x="20188238" y="6589713"/>
              <a:ext cx="82550" cy="3111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1" name="Oval 36">
              <a:extLst>
                <a:ext uri="{FF2B5EF4-FFF2-40B4-BE49-F238E27FC236}">
                  <a16:creationId xmlns:a16="http://schemas.microsoft.com/office/drawing/2014/main" id="{DEF6A12F-465E-401C-A298-D4709E228D92}"/>
                </a:ext>
              </a:extLst>
            </p:cNvPr>
            <p:cNvSpPr>
              <a:spLocks noChangeArrowheads="1"/>
            </p:cNvSpPr>
            <p:nvPr/>
          </p:nvSpPr>
          <p:spPr bwMode="auto">
            <a:xfrm>
              <a:off x="20019963" y="6315075"/>
              <a:ext cx="412750" cy="412750"/>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2" name="Oval 37">
              <a:extLst>
                <a:ext uri="{FF2B5EF4-FFF2-40B4-BE49-F238E27FC236}">
                  <a16:creationId xmlns:a16="http://schemas.microsoft.com/office/drawing/2014/main" id="{DBBCF4F4-EFEB-4F39-AA83-14403D3F2677}"/>
                </a:ext>
              </a:extLst>
            </p:cNvPr>
            <p:cNvSpPr>
              <a:spLocks noChangeArrowheads="1"/>
            </p:cNvSpPr>
            <p:nvPr/>
          </p:nvSpPr>
          <p:spPr bwMode="auto">
            <a:xfrm>
              <a:off x="20075525" y="6102350"/>
              <a:ext cx="304800" cy="303212"/>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3" name="Rectangle 38">
              <a:extLst>
                <a:ext uri="{FF2B5EF4-FFF2-40B4-BE49-F238E27FC236}">
                  <a16:creationId xmlns:a16="http://schemas.microsoft.com/office/drawing/2014/main" id="{1CB83FD6-7727-466F-94B0-E85906A9429F}"/>
                </a:ext>
              </a:extLst>
            </p:cNvPr>
            <p:cNvSpPr>
              <a:spLocks noChangeArrowheads="1"/>
            </p:cNvSpPr>
            <p:nvPr/>
          </p:nvSpPr>
          <p:spPr bwMode="auto">
            <a:xfrm>
              <a:off x="20729575" y="6589713"/>
              <a:ext cx="80963" cy="311150"/>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4" name="Oval 39">
              <a:extLst>
                <a:ext uri="{FF2B5EF4-FFF2-40B4-BE49-F238E27FC236}">
                  <a16:creationId xmlns:a16="http://schemas.microsoft.com/office/drawing/2014/main" id="{DC3B5875-F4C4-42C0-AFCD-1759D00B2CE6}"/>
                </a:ext>
              </a:extLst>
            </p:cNvPr>
            <p:cNvSpPr>
              <a:spLocks noChangeArrowheads="1"/>
            </p:cNvSpPr>
            <p:nvPr/>
          </p:nvSpPr>
          <p:spPr bwMode="auto">
            <a:xfrm>
              <a:off x="20559713" y="6315075"/>
              <a:ext cx="415925" cy="412750"/>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5" name="Oval 40">
              <a:extLst>
                <a:ext uri="{FF2B5EF4-FFF2-40B4-BE49-F238E27FC236}">
                  <a16:creationId xmlns:a16="http://schemas.microsoft.com/office/drawing/2014/main" id="{FCF343BC-040A-4D79-A766-9996F1985F82}"/>
                </a:ext>
              </a:extLst>
            </p:cNvPr>
            <p:cNvSpPr>
              <a:spLocks noChangeArrowheads="1"/>
            </p:cNvSpPr>
            <p:nvPr/>
          </p:nvSpPr>
          <p:spPr bwMode="auto">
            <a:xfrm>
              <a:off x="20616863" y="6102350"/>
              <a:ext cx="303213" cy="303212"/>
            </a:xfrm>
            <a:prstGeom prst="ellipse">
              <a:avLst/>
            </a:prstGeom>
            <a:solidFill>
              <a:srgbClr val="7FBA00"/>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6" name="Rectangle 41">
              <a:extLst>
                <a:ext uri="{FF2B5EF4-FFF2-40B4-BE49-F238E27FC236}">
                  <a16:creationId xmlns:a16="http://schemas.microsoft.com/office/drawing/2014/main" id="{9FFD5E47-75DA-43D6-B007-09B9D6E5E8BE}"/>
                </a:ext>
              </a:extLst>
            </p:cNvPr>
            <p:cNvSpPr>
              <a:spLocks noChangeArrowheads="1"/>
            </p:cNvSpPr>
            <p:nvPr/>
          </p:nvSpPr>
          <p:spPr bwMode="auto">
            <a:xfrm>
              <a:off x="21763038" y="4905375"/>
              <a:ext cx="555625" cy="2254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7" name="Rectangle 42">
              <a:extLst>
                <a:ext uri="{FF2B5EF4-FFF2-40B4-BE49-F238E27FC236}">
                  <a16:creationId xmlns:a16="http://schemas.microsoft.com/office/drawing/2014/main" id="{30D7A251-BFA3-4EB0-88E4-46BE2C1A8263}"/>
                </a:ext>
              </a:extLst>
            </p:cNvPr>
            <p:cNvSpPr>
              <a:spLocks noChangeArrowheads="1"/>
            </p:cNvSpPr>
            <p:nvPr/>
          </p:nvSpPr>
          <p:spPr bwMode="auto">
            <a:xfrm>
              <a:off x="24628475" y="5846763"/>
              <a:ext cx="1308100" cy="1147762"/>
            </a:xfrm>
            <a:prstGeom prst="rect">
              <a:avLst/>
            </a:prstGeom>
            <a:solidFill>
              <a:srgbClr val="009E49"/>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8" name="Rectangle 43">
              <a:extLst>
                <a:ext uri="{FF2B5EF4-FFF2-40B4-BE49-F238E27FC236}">
                  <a16:creationId xmlns:a16="http://schemas.microsoft.com/office/drawing/2014/main" id="{C0A346B1-1E3D-4F85-AED6-D1E6F1B847F8}"/>
                </a:ext>
              </a:extLst>
            </p:cNvPr>
            <p:cNvSpPr>
              <a:spLocks noChangeArrowheads="1"/>
            </p:cNvSpPr>
            <p:nvPr/>
          </p:nvSpPr>
          <p:spPr bwMode="auto">
            <a:xfrm>
              <a:off x="24557038" y="5791200"/>
              <a:ext cx="1379538" cy="55562"/>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49" name="Rectangle 44">
              <a:extLst>
                <a:ext uri="{FF2B5EF4-FFF2-40B4-BE49-F238E27FC236}">
                  <a16:creationId xmlns:a16="http://schemas.microsoft.com/office/drawing/2014/main" id="{28EBF3DF-0738-4313-A5B8-E16BA865CB35}"/>
                </a:ext>
              </a:extLst>
            </p:cNvPr>
            <p:cNvSpPr>
              <a:spLocks noChangeArrowheads="1"/>
            </p:cNvSpPr>
            <p:nvPr/>
          </p:nvSpPr>
          <p:spPr bwMode="auto">
            <a:xfrm>
              <a:off x="25090438" y="6627813"/>
              <a:ext cx="187325" cy="366712"/>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0" name="Rectangle 45">
              <a:extLst>
                <a:ext uri="{FF2B5EF4-FFF2-40B4-BE49-F238E27FC236}">
                  <a16:creationId xmlns:a16="http://schemas.microsoft.com/office/drawing/2014/main" id="{43ED620C-F543-41EF-87BD-638ED338626C}"/>
                </a:ext>
              </a:extLst>
            </p:cNvPr>
            <p:cNvSpPr>
              <a:spLocks noChangeArrowheads="1"/>
            </p:cNvSpPr>
            <p:nvPr/>
          </p:nvSpPr>
          <p:spPr bwMode="auto">
            <a:xfrm>
              <a:off x="25412700" y="6627813"/>
              <a:ext cx="187325" cy="366712"/>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1" name="Rectangle 46">
              <a:extLst>
                <a:ext uri="{FF2B5EF4-FFF2-40B4-BE49-F238E27FC236}">
                  <a16:creationId xmlns:a16="http://schemas.microsoft.com/office/drawing/2014/main" id="{DDE47672-B83F-423A-8DA7-5F30C69E7C25}"/>
                </a:ext>
              </a:extLst>
            </p:cNvPr>
            <p:cNvSpPr>
              <a:spLocks noChangeArrowheads="1"/>
            </p:cNvSpPr>
            <p:nvPr/>
          </p:nvSpPr>
          <p:spPr bwMode="auto">
            <a:xfrm>
              <a:off x="24763413" y="6000750"/>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2" name="Rectangle 47">
              <a:extLst>
                <a:ext uri="{FF2B5EF4-FFF2-40B4-BE49-F238E27FC236}">
                  <a16:creationId xmlns:a16="http://schemas.microsoft.com/office/drawing/2014/main" id="{4632842F-FF6E-4FAD-B4F0-AC34765C9FF9}"/>
                </a:ext>
              </a:extLst>
            </p:cNvPr>
            <p:cNvSpPr>
              <a:spLocks noChangeArrowheads="1"/>
            </p:cNvSpPr>
            <p:nvPr/>
          </p:nvSpPr>
          <p:spPr bwMode="auto">
            <a:xfrm>
              <a:off x="25090438" y="6000750"/>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3" name="Rectangle 48">
              <a:extLst>
                <a:ext uri="{FF2B5EF4-FFF2-40B4-BE49-F238E27FC236}">
                  <a16:creationId xmlns:a16="http://schemas.microsoft.com/office/drawing/2014/main" id="{A5D2D1CA-59AD-42E8-8CA7-50915D876F23}"/>
                </a:ext>
              </a:extLst>
            </p:cNvPr>
            <p:cNvSpPr>
              <a:spLocks noChangeArrowheads="1"/>
            </p:cNvSpPr>
            <p:nvPr/>
          </p:nvSpPr>
          <p:spPr bwMode="auto">
            <a:xfrm>
              <a:off x="25412700" y="6000750"/>
              <a:ext cx="187325" cy="187325"/>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4" name="Rectangle 49">
              <a:extLst>
                <a:ext uri="{FF2B5EF4-FFF2-40B4-BE49-F238E27FC236}">
                  <a16:creationId xmlns:a16="http://schemas.microsoft.com/office/drawing/2014/main" id="{D343782B-0435-4E22-ABDF-9AC46C545B88}"/>
                </a:ext>
              </a:extLst>
            </p:cNvPr>
            <p:cNvSpPr>
              <a:spLocks noChangeArrowheads="1"/>
            </p:cNvSpPr>
            <p:nvPr/>
          </p:nvSpPr>
          <p:spPr bwMode="auto">
            <a:xfrm>
              <a:off x="25738138" y="6000750"/>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5" name="Rectangle 50">
              <a:extLst>
                <a:ext uri="{FF2B5EF4-FFF2-40B4-BE49-F238E27FC236}">
                  <a16:creationId xmlns:a16="http://schemas.microsoft.com/office/drawing/2014/main" id="{C26A30C3-BA76-4FDF-A0BC-5F35DCC0ADB5}"/>
                </a:ext>
              </a:extLst>
            </p:cNvPr>
            <p:cNvSpPr>
              <a:spLocks noChangeArrowheads="1"/>
            </p:cNvSpPr>
            <p:nvPr/>
          </p:nvSpPr>
          <p:spPr bwMode="auto">
            <a:xfrm>
              <a:off x="24763413" y="6323013"/>
              <a:ext cx="187325" cy="187325"/>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6" name="Rectangle 51">
              <a:extLst>
                <a:ext uri="{FF2B5EF4-FFF2-40B4-BE49-F238E27FC236}">
                  <a16:creationId xmlns:a16="http://schemas.microsoft.com/office/drawing/2014/main" id="{0FA8582A-195D-4065-919D-FC335F58E544}"/>
                </a:ext>
              </a:extLst>
            </p:cNvPr>
            <p:cNvSpPr>
              <a:spLocks noChangeArrowheads="1"/>
            </p:cNvSpPr>
            <p:nvPr/>
          </p:nvSpPr>
          <p:spPr bwMode="auto">
            <a:xfrm>
              <a:off x="25090438" y="6323013"/>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7" name="Rectangle 52">
              <a:extLst>
                <a:ext uri="{FF2B5EF4-FFF2-40B4-BE49-F238E27FC236}">
                  <a16:creationId xmlns:a16="http://schemas.microsoft.com/office/drawing/2014/main" id="{0448611B-861A-4280-B453-ECDAFD148F13}"/>
                </a:ext>
              </a:extLst>
            </p:cNvPr>
            <p:cNvSpPr>
              <a:spLocks noChangeArrowheads="1"/>
            </p:cNvSpPr>
            <p:nvPr/>
          </p:nvSpPr>
          <p:spPr bwMode="auto">
            <a:xfrm>
              <a:off x="25412700" y="6323013"/>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8" name="Rectangle 53">
              <a:extLst>
                <a:ext uri="{FF2B5EF4-FFF2-40B4-BE49-F238E27FC236}">
                  <a16:creationId xmlns:a16="http://schemas.microsoft.com/office/drawing/2014/main" id="{D06CBEBB-336F-4749-8DC2-F20044CE19FA}"/>
                </a:ext>
              </a:extLst>
            </p:cNvPr>
            <p:cNvSpPr>
              <a:spLocks noChangeArrowheads="1"/>
            </p:cNvSpPr>
            <p:nvPr/>
          </p:nvSpPr>
          <p:spPr bwMode="auto">
            <a:xfrm>
              <a:off x="25738138" y="6323013"/>
              <a:ext cx="187325" cy="187325"/>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59" name="Rectangle 54">
              <a:extLst>
                <a:ext uri="{FF2B5EF4-FFF2-40B4-BE49-F238E27FC236}">
                  <a16:creationId xmlns:a16="http://schemas.microsoft.com/office/drawing/2014/main" id="{580EBD1F-CA9B-4F9A-AB35-9DD9768C3800}"/>
                </a:ext>
              </a:extLst>
            </p:cNvPr>
            <p:cNvSpPr>
              <a:spLocks noChangeArrowheads="1"/>
            </p:cNvSpPr>
            <p:nvPr/>
          </p:nvSpPr>
          <p:spPr bwMode="auto">
            <a:xfrm>
              <a:off x="24763413" y="6000750"/>
              <a:ext cx="187325" cy="93662"/>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0" name="Rectangle 55">
              <a:extLst>
                <a:ext uri="{FF2B5EF4-FFF2-40B4-BE49-F238E27FC236}">
                  <a16:creationId xmlns:a16="http://schemas.microsoft.com/office/drawing/2014/main" id="{55B56162-D5EA-4F1B-AE34-8AECD3A1C658}"/>
                </a:ext>
              </a:extLst>
            </p:cNvPr>
            <p:cNvSpPr>
              <a:spLocks noChangeArrowheads="1"/>
            </p:cNvSpPr>
            <p:nvPr/>
          </p:nvSpPr>
          <p:spPr bwMode="auto">
            <a:xfrm>
              <a:off x="25738138" y="6000750"/>
              <a:ext cx="187325" cy="93662"/>
            </a:xfrm>
            <a:prstGeom prst="rect">
              <a:avLst/>
            </a:prstGeom>
            <a:solidFill>
              <a:srgbClr val="007233"/>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1" name="Rectangle 56">
              <a:extLst>
                <a:ext uri="{FF2B5EF4-FFF2-40B4-BE49-F238E27FC236}">
                  <a16:creationId xmlns:a16="http://schemas.microsoft.com/office/drawing/2014/main" id="{905C4257-2148-46C0-80DE-64EF579726B7}"/>
                </a:ext>
              </a:extLst>
            </p:cNvPr>
            <p:cNvSpPr>
              <a:spLocks noChangeArrowheads="1"/>
            </p:cNvSpPr>
            <p:nvPr/>
          </p:nvSpPr>
          <p:spPr bwMode="auto">
            <a:xfrm>
              <a:off x="25277763" y="5565775"/>
              <a:ext cx="554038" cy="2254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2" name="Rectangle 57">
              <a:extLst>
                <a:ext uri="{FF2B5EF4-FFF2-40B4-BE49-F238E27FC236}">
                  <a16:creationId xmlns:a16="http://schemas.microsoft.com/office/drawing/2014/main" id="{E956BFB7-EDC5-473C-8019-A70524AAB747}"/>
                </a:ext>
              </a:extLst>
            </p:cNvPr>
            <p:cNvSpPr>
              <a:spLocks noChangeArrowheads="1"/>
            </p:cNvSpPr>
            <p:nvPr/>
          </p:nvSpPr>
          <p:spPr bwMode="auto">
            <a:xfrm>
              <a:off x="22874288" y="4541838"/>
              <a:ext cx="1435100" cy="2452687"/>
            </a:xfrm>
            <a:prstGeom prst="rect">
              <a:avLst/>
            </a:prstGeom>
            <a:solidFill>
              <a:srgbClr val="0072C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3" name="Rectangle 58">
              <a:extLst>
                <a:ext uri="{FF2B5EF4-FFF2-40B4-BE49-F238E27FC236}">
                  <a16:creationId xmlns:a16="http://schemas.microsoft.com/office/drawing/2014/main" id="{F2740BAC-4C94-4A1A-B009-D0113B4F1529}"/>
                </a:ext>
              </a:extLst>
            </p:cNvPr>
            <p:cNvSpPr>
              <a:spLocks noChangeArrowheads="1"/>
            </p:cNvSpPr>
            <p:nvPr/>
          </p:nvSpPr>
          <p:spPr bwMode="auto">
            <a:xfrm>
              <a:off x="22802850" y="4486275"/>
              <a:ext cx="1577975" cy="5556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4" name="Rectangle 59">
              <a:extLst>
                <a:ext uri="{FF2B5EF4-FFF2-40B4-BE49-F238E27FC236}">
                  <a16:creationId xmlns:a16="http://schemas.microsoft.com/office/drawing/2014/main" id="{576DA9D3-FC49-40CD-950D-F297BB6146CC}"/>
                </a:ext>
              </a:extLst>
            </p:cNvPr>
            <p:cNvSpPr>
              <a:spLocks noChangeArrowheads="1"/>
            </p:cNvSpPr>
            <p:nvPr/>
          </p:nvSpPr>
          <p:spPr bwMode="auto">
            <a:xfrm>
              <a:off x="23009225" y="5351463"/>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5" name="Rectangle 60">
              <a:extLst>
                <a:ext uri="{FF2B5EF4-FFF2-40B4-BE49-F238E27FC236}">
                  <a16:creationId xmlns:a16="http://schemas.microsoft.com/office/drawing/2014/main" id="{4C8D0B55-5575-4AC2-8C02-B6F474088FD3}"/>
                </a:ext>
              </a:extLst>
            </p:cNvPr>
            <p:cNvSpPr>
              <a:spLocks noChangeArrowheads="1"/>
            </p:cNvSpPr>
            <p:nvPr/>
          </p:nvSpPr>
          <p:spPr bwMode="auto">
            <a:xfrm>
              <a:off x="23009225" y="5351463"/>
              <a:ext cx="187325" cy="9366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6" name="Rectangle 61">
              <a:extLst>
                <a:ext uri="{FF2B5EF4-FFF2-40B4-BE49-F238E27FC236}">
                  <a16:creationId xmlns:a16="http://schemas.microsoft.com/office/drawing/2014/main" id="{311ACD80-59B3-48E8-A07A-76344085A959}"/>
                </a:ext>
              </a:extLst>
            </p:cNvPr>
            <p:cNvSpPr>
              <a:spLocks noChangeArrowheads="1"/>
            </p:cNvSpPr>
            <p:nvPr/>
          </p:nvSpPr>
          <p:spPr bwMode="auto">
            <a:xfrm>
              <a:off x="23331488" y="5351463"/>
              <a:ext cx="187325"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7" name="Rectangle 62">
              <a:extLst>
                <a:ext uri="{FF2B5EF4-FFF2-40B4-BE49-F238E27FC236}">
                  <a16:creationId xmlns:a16="http://schemas.microsoft.com/office/drawing/2014/main" id="{831F9FB4-74F1-4C54-A622-265EC24946A8}"/>
                </a:ext>
              </a:extLst>
            </p:cNvPr>
            <p:cNvSpPr>
              <a:spLocks noChangeArrowheads="1"/>
            </p:cNvSpPr>
            <p:nvPr/>
          </p:nvSpPr>
          <p:spPr bwMode="auto">
            <a:xfrm>
              <a:off x="23656925" y="5351463"/>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8" name="Rectangle 63">
              <a:extLst>
                <a:ext uri="{FF2B5EF4-FFF2-40B4-BE49-F238E27FC236}">
                  <a16:creationId xmlns:a16="http://schemas.microsoft.com/office/drawing/2014/main" id="{6649664F-9DB9-4991-A3B3-95927352E699}"/>
                </a:ext>
              </a:extLst>
            </p:cNvPr>
            <p:cNvSpPr>
              <a:spLocks noChangeArrowheads="1"/>
            </p:cNvSpPr>
            <p:nvPr/>
          </p:nvSpPr>
          <p:spPr bwMode="auto">
            <a:xfrm>
              <a:off x="23331488" y="6627813"/>
              <a:ext cx="187325" cy="36671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69" name="Rectangle 64">
              <a:extLst>
                <a:ext uri="{FF2B5EF4-FFF2-40B4-BE49-F238E27FC236}">
                  <a16:creationId xmlns:a16="http://schemas.microsoft.com/office/drawing/2014/main" id="{C0690B74-B5D6-41F5-A28C-9E62B617FFE3}"/>
                </a:ext>
              </a:extLst>
            </p:cNvPr>
            <p:cNvSpPr>
              <a:spLocks noChangeArrowheads="1"/>
            </p:cNvSpPr>
            <p:nvPr/>
          </p:nvSpPr>
          <p:spPr bwMode="auto">
            <a:xfrm>
              <a:off x="23656925" y="6627813"/>
              <a:ext cx="187325" cy="36671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0" name="Rectangle 65">
              <a:extLst>
                <a:ext uri="{FF2B5EF4-FFF2-40B4-BE49-F238E27FC236}">
                  <a16:creationId xmlns:a16="http://schemas.microsoft.com/office/drawing/2014/main" id="{FE7FFEAE-0309-4415-84D2-1582CB77F4D9}"/>
                </a:ext>
              </a:extLst>
            </p:cNvPr>
            <p:cNvSpPr>
              <a:spLocks noChangeArrowheads="1"/>
            </p:cNvSpPr>
            <p:nvPr/>
          </p:nvSpPr>
          <p:spPr bwMode="auto">
            <a:xfrm>
              <a:off x="23979188" y="5351463"/>
              <a:ext cx="188913"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1" name="Rectangle 66">
              <a:extLst>
                <a:ext uri="{FF2B5EF4-FFF2-40B4-BE49-F238E27FC236}">
                  <a16:creationId xmlns:a16="http://schemas.microsoft.com/office/drawing/2014/main" id="{D1DCA66A-0A97-4C53-9C60-8061AF8A6C9E}"/>
                </a:ext>
              </a:extLst>
            </p:cNvPr>
            <p:cNvSpPr>
              <a:spLocks noChangeArrowheads="1"/>
            </p:cNvSpPr>
            <p:nvPr/>
          </p:nvSpPr>
          <p:spPr bwMode="auto">
            <a:xfrm>
              <a:off x="23009225" y="5673725"/>
              <a:ext cx="187325" cy="188912"/>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2" name="Rectangle 67">
              <a:extLst>
                <a:ext uri="{FF2B5EF4-FFF2-40B4-BE49-F238E27FC236}">
                  <a16:creationId xmlns:a16="http://schemas.microsoft.com/office/drawing/2014/main" id="{2D6BC8C5-D60D-4A53-A133-B1899B73A945}"/>
                </a:ext>
              </a:extLst>
            </p:cNvPr>
            <p:cNvSpPr>
              <a:spLocks noChangeArrowheads="1"/>
            </p:cNvSpPr>
            <p:nvPr/>
          </p:nvSpPr>
          <p:spPr bwMode="auto">
            <a:xfrm>
              <a:off x="23331488" y="5673725"/>
              <a:ext cx="187325" cy="18891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3" name="Rectangle 68">
              <a:extLst>
                <a:ext uri="{FF2B5EF4-FFF2-40B4-BE49-F238E27FC236}">
                  <a16:creationId xmlns:a16="http://schemas.microsoft.com/office/drawing/2014/main" id="{76900A55-C6AF-44AD-B1E4-CCF447E8DDD1}"/>
                </a:ext>
              </a:extLst>
            </p:cNvPr>
            <p:cNvSpPr>
              <a:spLocks noChangeArrowheads="1"/>
            </p:cNvSpPr>
            <p:nvPr/>
          </p:nvSpPr>
          <p:spPr bwMode="auto">
            <a:xfrm>
              <a:off x="23656925" y="5673725"/>
              <a:ext cx="187325" cy="18891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4" name="Rectangle 69">
              <a:extLst>
                <a:ext uri="{FF2B5EF4-FFF2-40B4-BE49-F238E27FC236}">
                  <a16:creationId xmlns:a16="http://schemas.microsoft.com/office/drawing/2014/main" id="{774205BF-2B61-4092-A278-0A11837BDB0B}"/>
                </a:ext>
              </a:extLst>
            </p:cNvPr>
            <p:cNvSpPr>
              <a:spLocks noChangeArrowheads="1"/>
            </p:cNvSpPr>
            <p:nvPr/>
          </p:nvSpPr>
          <p:spPr bwMode="auto">
            <a:xfrm>
              <a:off x="23979188" y="5673725"/>
              <a:ext cx="188913" cy="188912"/>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5" name="Rectangle 70">
              <a:extLst>
                <a:ext uri="{FF2B5EF4-FFF2-40B4-BE49-F238E27FC236}">
                  <a16:creationId xmlns:a16="http://schemas.microsoft.com/office/drawing/2014/main" id="{74F534A4-C65D-4EDD-AC89-5A4E75969453}"/>
                </a:ext>
              </a:extLst>
            </p:cNvPr>
            <p:cNvSpPr>
              <a:spLocks noChangeArrowheads="1"/>
            </p:cNvSpPr>
            <p:nvPr/>
          </p:nvSpPr>
          <p:spPr bwMode="auto">
            <a:xfrm>
              <a:off x="23009225" y="6000750"/>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6" name="Rectangle 71">
              <a:extLst>
                <a:ext uri="{FF2B5EF4-FFF2-40B4-BE49-F238E27FC236}">
                  <a16:creationId xmlns:a16="http://schemas.microsoft.com/office/drawing/2014/main" id="{77757D3F-390C-402D-A293-60A0E9E8E90A}"/>
                </a:ext>
              </a:extLst>
            </p:cNvPr>
            <p:cNvSpPr>
              <a:spLocks noChangeArrowheads="1"/>
            </p:cNvSpPr>
            <p:nvPr/>
          </p:nvSpPr>
          <p:spPr bwMode="auto">
            <a:xfrm>
              <a:off x="23331488" y="6000750"/>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7" name="Rectangle 72">
              <a:extLst>
                <a:ext uri="{FF2B5EF4-FFF2-40B4-BE49-F238E27FC236}">
                  <a16:creationId xmlns:a16="http://schemas.microsoft.com/office/drawing/2014/main" id="{3A1284AD-45C3-4F19-95FC-0651D208A332}"/>
                </a:ext>
              </a:extLst>
            </p:cNvPr>
            <p:cNvSpPr>
              <a:spLocks noChangeArrowheads="1"/>
            </p:cNvSpPr>
            <p:nvPr/>
          </p:nvSpPr>
          <p:spPr bwMode="auto">
            <a:xfrm>
              <a:off x="23656925" y="6000750"/>
              <a:ext cx="187325"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8" name="Rectangle 73">
              <a:extLst>
                <a:ext uri="{FF2B5EF4-FFF2-40B4-BE49-F238E27FC236}">
                  <a16:creationId xmlns:a16="http://schemas.microsoft.com/office/drawing/2014/main" id="{354C515D-DB0C-42D3-B1B1-8E57D564EF8F}"/>
                </a:ext>
              </a:extLst>
            </p:cNvPr>
            <p:cNvSpPr>
              <a:spLocks noChangeArrowheads="1"/>
            </p:cNvSpPr>
            <p:nvPr/>
          </p:nvSpPr>
          <p:spPr bwMode="auto">
            <a:xfrm>
              <a:off x="23979188" y="6000750"/>
              <a:ext cx="188913"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79" name="Rectangle 74">
              <a:extLst>
                <a:ext uri="{FF2B5EF4-FFF2-40B4-BE49-F238E27FC236}">
                  <a16:creationId xmlns:a16="http://schemas.microsoft.com/office/drawing/2014/main" id="{75C24FF0-4F1D-446E-9888-63710317FB18}"/>
                </a:ext>
              </a:extLst>
            </p:cNvPr>
            <p:cNvSpPr>
              <a:spLocks noChangeArrowheads="1"/>
            </p:cNvSpPr>
            <p:nvPr/>
          </p:nvSpPr>
          <p:spPr bwMode="auto">
            <a:xfrm>
              <a:off x="23009225" y="6323013"/>
              <a:ext cx="187325"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0" name="Rectangle 75">
              <a:extLst>
                <a:ext uri="{FF2B5EF4-FFF2-40B4-BE49-F238E27FC236}">
                  <a16:creationId xmlns:a16="http://schemas.microsoft.com/office/drawing/2014/main" id="{936213D2-9495-4646-8177-75AF28A5DBE1}"/>
                </a:ext>
              </a:extLst>
            </p:cNvPr>
            <p:cNvSpPr>
              <a:spLocks noChangeArrowheads="1"/>
            </p:cNvSpPr>
            <p:nvPr/>
          </p:nvSpPr>
          <p:spPr bwMode="auto">
            <a:xfrm>
              <a:off x="23331488" y="6323013"/>
              <a:ext cx="187325"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1" name="Rectangle 76">
              <a:extLst>
                <a:ext uri="{FF2B5EF4-FFF2-40B4-BE49-F238E27FC236}">
                  <a16:creationId xmlns:a16="http://schemas.microsoft.com/office/drawing/2014/main" id="{6CE72F95-B7C6-43DF-B3EF-7155B0CA5E8B}"/>
                </a:ext>
              </a:extLst>
            </p:cNvPr>
            <p:cNvSpPr>
              <a:spLocks noChangeArrowheads="1"/>
            </p:cNvSpPr>
            <p:nvPr/>
          </p:nvSpPr>
          <p:spPr bwMode="auto">
            <a:xfrm>
              <a:off x="23656925" y="6323013"/>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2" name="Rectangle 77">
              <a:extLst>
                <a:ext uri="{FF2B5EF4-FFF2-40B4-BE49-F238E27FC236}">
                  <a16:creationId xmlns:a16="http://schemas.microsoft.com/office/drawing/2014/main" id="{6AAF7AE7-3803-45D6-A615-5C97592CDE18}"/>
                </a:ext>
              </a:extLst>
            </p:cNvPr>
            <p:cNvSpPr>
              <a:spLocks noChangeArrowheads="1"/>
            </p:cNvSpPr>
            <p:nvPr/>
          </p:nvSpPr>
          <p:spPr bwMode="auto">
            <a:xfrm>
              <a:off x="23979188" y="6323013"/>
              <a:ext cx="188913"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3" name="Rectangle 78">
              <a:extLst>
                <a:ext uri="{FF2B5EF4-FFF2-40B4-BE49-F238E27FC236}">
                  <a16:creationId xmlns:a16="http://schemas.microsoft.com/office/drawing/2014/main" id="{FF36F259-A1BC-4B31-8CD2-10CD272CCD77}"/>
                </a:ext>
              </a:extLst>
            </p:cNvPr>
            <p:cNvSpPr>
              <a:spLocks noChangeArrowheads="1"/>
            </p:cNvSpPr>
            <p:nvPr/>
          </p:nvSpPr>
          <p:spPr bwMode="auto">
            <a:xfrm>
              <a:off x="23009225" y="6000750"/>
              <a:ext cx="187325" cy="9366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4" name="Rectangle 79">
              <a:extLst>
                <a:ext uri="{FF2B5EF4-FFF2-40B4-BE49-F238E27FC236}">
                  <a16:creationId xmlns:a16="http://schemas.microsoft.com/office/drawing/2014/main" id="{D0A34D7B-6EAE-4F82-AC3F-136A0BAFC277}"/>
                </a:ext>
              </a:extLst>
            </p:cNvPr>
            <p:cNvSpPr>
              <a:spLocks noChangeArrowheads="1"/>
            </p:cNvSpPr>
            <p:nvPr/>
          </p:nvSpPr>
          <p:spPr bwMode="auto">
            <a:xfrm>
              <a:off x="23979188" y="6000750"/>
              <a:ext cx="188913" cy="9366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5" name="Rectangle 80">
              <a:extLst>
                <a:ext uri="{FF2B5EF4-FFF2-40B4-BE49-F238E27FC236}">
                  <a16:creationId xmlns:a16="http://schemas.microsoft.com/office/drawing/2014/main" id="{7C82EE55-6000-4B4F-9097-3124EAD0D1B6}"/>
                </a:ext>
              </a:extLst>
            </p:cNvPr>
            <p:cNvSpPr>
              <a:spLocks noChangeArrowheads="1"/>
            </p:cNvSpPr>
            <p:nvPr/>
          </p:nvSpPr>
          <p:spPr bwMode="auto">
            <a:xfrm>
              <a:off x="23979188" y="5673725"/>
              <a:ext cx="188913" cy="95250"/>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6" name="Rectangle 81">
              <a:extLst>
                <a:ext uri="{FF2B5EF4-FFF2-40B4-BE49-F238E27FC236}">
                  <a16:creationId xmlns:a16="http://schemas.microsoft.com/office/drawing/2014/main" id="{2F2CD6BC-2EAF-4770-B3C0-1D6C5C4E1C6B}"/>
                </a:ext>
              </a:extLst>
            </p:cNvPr>
            <p:cNvSpPr>
              <a:spLocks noChangeArrowheads="1"/>
            </p:cNvSpPr>
            <p:nvPr/>
          </p:nvSpPr>
          <p:spPr bwMode="auto">
            <a:xfrm>
              <a:off x="23009225" y="4699000"/>
              <a:ext cx="187325"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7" name="Rectangle 82">
              <a:extLst>
                <a:ext uri="{FF2B5EF4-FFF2-40B4-BE49-F238E27FC236}">
                  <a16:creationId xmlns:a16="http://schemas.microsoft.com/office/drawing/2014/main" id="{7A46E548-41AF-44E3-835B-FC933FBE1BE8}"/>
                </a:ext>
              </a:extLst>
            </p:cNvPr>
            <p:cNvSpPr>
              <a:spLocks noChangeArrowheads="1"/>
            </p:cNvSpPr>
            <p:nvPr/>
          </p:nvSpPr>
          <p:spPr bwMode="auto">
            <a:xfrm>
              <a:off x="23009225" y="4699000"/>
              <a:ext cx="187325" cy="9366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8" name="Rectangle 83">
              <a:extLst>
                <a:ext uri="{FF2B5EF4-FFF2-40B4-BE49-F238E27FC236}">
                  <a16:creationId xmlns:a16="http://schemas.microsoft.com/office/drawing/2014/main" id="{7F9D94AB-C40B-4C7B-B50E-73D763ADDCAA}"/>
                </a:ext>
              </a:extLst>
            </p:cNvPr>
            <p:cNvSpPr>
              <a:spLocks noChangeArrowheads="1"/>
            </p:cNvSpPr>
            <p:nvPr/>
          </p:nvSpPr>
          <p:spPr bwMode="auto">
            <a:xfrm>
              <a:off x="23331488" y="4699000"/>
              <a:ext cx="187325"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89" name="Rectangle 84">
              <a:extLst>
                <a:ext uri="{FF2B5EF4-FFF2-40B4-BE49-F238E27FC236}">
                  <a16:creationId xmlns:a16="http://schemas.microsoft.com/office/drawing/2014/main" id="{D398FAD4-FF5E-44A0-801A-CA285DCDDBFA}"/>
                </a:ext>
              </a:extLst>
            </p:cNvPr>
            <p:cNvSpPr>
              <a:spLocks noChangeArrowheads="1"/>
            </p:cNvSpPr>
            <p:nvPr/>
          </p:nvSpPr>
          <p:spPr bwMode="auto">
            <a:xfrm>
              <a:off x="23656925" y="4699000"/>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0" name="Rectangle 85">
              <a:extLst>
                <a:ext uri="{FF2B5EF4-FFF2-40B4-BE49-F238E27FC236}">
                  <a16:creationId xmlns:a16="http://schemas.microsoft.com/office/drawing/2014/main" id="{BDC9602D-D5DA-4E95-B675-1285E44306D4}"/>
                </a:ext>
              </a:extLst>
            </p:cNvPr>
            <p:cNvSpPr>
              <a:spLocks noChangeArrowheads="1"/>
            </p:cNvSpPr>
            <p:nvPr/>
          </p:nvSpPr>
          <p:spPr bwMode="auto">
            <a:xfrm>
              <a:off x="23979188" y="4699000"/>
              <a:ext cx="188913"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1" name="Rectangle 86">
              <a:extLst>
                <a:ext uri="{FF2B5EF4-FFF2-40B4-BE49-F238E27FC236}">
                  <a16:creationId xmlns:a16="http://schemas.microsoft.com/office/drawing/2014/main" id="{16EA5E7B-2DF3-4A4D-AD6E-AB81A0259F8F}"/>
                </a:ext>
              </a:extLst>
            </p:cNvPr>
            <p:cNvSpPr>
              <a:spLocks noChangeArrowheads="1"/>
            </p:cNvSpPr>
            <p:nvPr/>
          </p:nvSpPr>
          <p:spPr bwMode="auto">
            <a:xfrm>
              <a:off x="23009225" y="5026025"/>
              <a:ext cx="187325" cy="187325"/>
            </a:xfrm>
            <a:prstGeom prst="rect">
              <a:avLst/>
            </a:prstGeom>
            <a:solidFill>
              <a:srgbClr val="D2D2D2"/>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2" name="Rectangle 87">
              <a:extLst>
                <a:ext uri="{FF2B5EF4-FFF2-40B4-BE49-F238E27FC236}">
                  <a16:creationId xmlns:a16="http://schemas.microsoft.com/office/drawing/2014/main" id="{F4C691E1-4EBC-42E9-8E7C-45222F53E3E5}"/>
                </a:ext>
              </a:extLst>
            </p:cNvPr>
            <p:cNvSpPr>
              <a:spLocks noChangeArrowheads="1"/>
            </p:cNvSpPr>
            <p:nvPr/>
          </p:nvSpPr>
          <p:spPr bwMode="auto">
            <a:xfrm>
              <a:off x="23331488" y="5026025"/>
              <a:ext cx="187325"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3" name="Rectangle 88">
              <a:extLst>
                <a:ext uri="{FF2B5EF4-FFF2-40B4-BE49-F238E27FC236}">
                  <a16:creationId xmlns:a16="http://schemas.microsoft.com/office/drawing/2014/main" id="{A9C3BACE-2DB3-42AB-9CA9-AEA7BC79BEF9}"/>
                </a:ext>
              </a:extLst>
            </p:cNvPr>
            <p:cNvSpPr>
              <a:spLocks noChangeArrowheads="1"/>
            </p:cNvSpPr>
            <p:nvPr/>
          </p:nvSpPr>
          <p:spPr bwMode="auto">
            <a:xfrm>
              <a:off x="23656925" y="5026025"/>
              <a:ext cx="187325" cy="187325"/>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4" name="Rectangle 89">
              <a:extLst>
                <a:ext uri="{FF2B5EF4-FFF2-40B4-BE49-F238E27FC236}">
                  <a16:creationId xmlns:a16="http://schemas.microsoft.com/office/drawing/2014/main" id="{73DCF276-7A05-4D61-9A25-28039B34894E}"/>
                </a:ext>
              </a:extLst>
            </p:cNvPr>
            <p:cNvSpPr>
              <a:spLocks noChangeArrowheads="1"/>
            </p:cNvSpPr>
            <p:nvPr/>
          </p:nvSpPr>
          <p:spPr bwMode="auto">
            <a:xfrm>
              <a:off x="23979188" y="5026025"/>
              <a:ext cx="188913" cy="1873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5" name="Rectangle 90">
              <a:extLst>
                <a:ext uri="{FF2B5EF4-FFF2-40B4-BE49-F238E27FC236}">
                  <a16:creationId xmlns:a16="http://schemas.microsoft.com/office/drawing/2014/main" id="{C3D05BE4-24C7-45A8-8AAB-DFAB1BA98419}"/>
                </a:ext>
              </a:extLst>
            </p:cNvPr>
            <p:cNvSpPr>
              <a:spLocks noChangeArrowheads="1"/>
            </p:cNvSpPr>
            <p:nvPr/>
          </p:nvSpPr>
          <p:spPr bwMode="auto">
            <a:xfrm>
              <a:off x="23979188" y="5026025"/>
              <a:ext cx="188913" cy="93662"/>
            </a:xfrm>
            <a:prstGeom prst="rect">
              <a:avLst/>
            </a:prstGeom>
            <a:solidFill>
              <a:srgbClr val="00205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6" name="Rectangle 91">
              <a:extLst>
                <a:ext uri="{FF2B5EF4-FFF2-40B4-BE49-F238E27FC236}">
                  <a16:creationId xmlns:a16="http://schemas.microsoft.com/office/drawing/2014/main" id="{93098976-875F-44F1-B344-1817F824DD14}"/>
                </a:ext>
              </a:extLst>
            </p:cNvPr>
            <p:cNvSpPr>
              <a:spLocks noChangeArrowheads="1"/>
            </p:cNvSpPr>
            <p:nvPr/>
          </p:nvSpPr>
          <p:spPr bwMode="auto">
            <a:xfrm>
              <a:off x="23109238" y="4260850"/>
              <a:ext cx="173038" cy="2254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7" name="Rectangle 92">
              <a:extLst>
                <a:ext uri="{FF2B5EF4-FFF2-40B4-BE49-F238E27FC236}">
                  <a16:creationId xmlns:a16="http://schemas.microsoft.com/office/drawing/2014/main" id="{6BE6E3EF-BC3A-4584-A169-0936962787BE}"/>
                </a:ext>
              </a:extLst>
            </p:cNvPr>
            <p:cNvSpPr>
              <a:spLocks noChangeArrowheads="1"/>
            </p:cNvSpPr>
            <p:nvPr/>
          </p:nvSpPr>
          <p:spPr bwMode="auto">
            <a:xfrm>
              <a:off x="23339425" y="4260850"/>
              <a:ext cx="171450" cy="225425"/>
            </a:xfrm>
            <a:prstGeom prst="rect">
              <a:avLst/>
            </a:prstGeom>
            <a:solidFill>
              <a:srgbClr val="969696"/>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8" name="Rectangle 93">
              <a:extLst>
                <a:ext uri="{FF2B5EF4-FFF2-40B4-BE49-F238E27FC236}">
                  <a16:creationId xmlns:a16="http://schemas.microsoft.com/office/drawing/2014/main" id="{AEC4A379-2C46-4FDA-94E5-3B07CB607CE3}"/>
                </a:ext>
              </a:extLst>
            </p:cNvPr>
            <p:cNvSpPr>
              <a:spLocks noChangeArrowheads="1"/>
            </p:cNvSpPr>
            <p:nvPr/>
          </p:nvSpPr>
          <p:spPr bwMode="auto">
            <a:xfrm>
              <a:off x="22442488" y="6900863"/>
              <a:ext cx="539750" cy="93662"/>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99" name="Rectangle 94">
              <a:extLst>
                <a:ext uri="{FF2B5EF4-FFF2-40B4-BE49-F238E27FC236}">
                  <a16:creationId xmlns:a16="http://schemas.microsoft.com/office/drawing/2014/main" id="{1128332F-117A-4F84-8EF6-0BB28E141980}"/>
                </a:ext>
              </a:extLst>
            </p:cNvPr>
            <p:cNvSpPr>
              <a:spLocks noChangeArrowheads="1"/>
            </p:cNvSpPr>
            <p:nvPr/>
          </p:nvSpPr>
          <p:spPr bwMode="auto">
            <a:xfrm>
              <a:off x="23979188" y="6900863"/>
              <a:ext cx="784225" cy="93662"/>
            </a:xfrm>
            <a:prstGeom prst="rect">
              <a:avLst/>
            </a:prstGeom>
            <a:solidFill>
              <a:srgbClr val="7FBA00"/>
            </a:solidFill>
            <a:ln>
              <a:noFill/>
            </a:ln>
            <a:extLs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0" name="Freeform 95">
              <a:extLst>
                <a:ext uri="{FF2B5EF4-FFF2-40B4-BE49-F238E27FC236}">
                  <a16:creationId xmlns:a16="http://schemas.microsoft.com/office/drawing/2014/main" id="{71FE20B2-51F5-471F-9802-1CD8DC97D7EC}"/>
                </a:ext>
              </a:extLst>
            </p:cNvPr>
            <p:cNvSpPr>
              <a:spLocks/>
            </p:cNvSpPr>
            <p:nvPr/>
          </p:nvSpPr>
          <p:spPr bwMode="auto">
            <a:xfrm>
              <a:off x="20116800" y="1846263"/>
              <a:ext cx="2760663" cy="1814512"/>
            </a:xfrm>
            <a:custGeom>
              <a:avLst/>
              <a:gdLst>
                <a:gd name="T0" fmla="*/ 618 w 736"/>
                <a:gd name="T1" fmla="*/ 213 h 484"/>
                <a:gd name="T2" fmla="*/ 618 w 736"/>
                <a:gd name="T3" fmla="*/ 203 h 484"/>
                <a:gd name="T4" fmla="*/ 415 w 736"/>
                <a:gd name="T5" fmla="*/ 0 h 484"/>
                <a:gd name="T6" fmla="*/ 246 w 736"/>
                <a:gd name="T7" fmla="*/ 91 h 484"/>
                <a:gd name="T8" fmla="*/ 191 w 736"/>
                <a:gd name="T9" fmla="*/ 76 h 484"/>
                <a:gd name="T10" fmla="*/ 125 w 736"/>
                <a:gd name="T11" fmla="*/ 96 h 484"/>
                <a:gd name="T12" fmla="*/ 73 w 736"/>
                <a:gd name="T13" fmla="*/ 191 h 484"/>
                <a:gd name="T14" fmla="*/ 0 w 736"/>
                <a:gd name="T15" fmla="*/ 325 h 484"/>
                <a:gd name="T16" fmla="*/ 142 w 736"/>
                <a:gd name="T17" fmla="*/ 484 h 484"/>
                <a:gd name="T18" fmla="*/ 160 w 736"/>
                <a:gd name="T19" fmla="*/ 484 h 484"/>
                <a:gd name="T20" fmla="*/ 176 w 736"/>
                <a:gd name="T21" fmla="*/ 484 h 484"/>
                <a:gd name="T22" fmla="*/ 507 w 736"/>
                <a:gd name="T23" fmla="*/ 484 h 484"/>
                <a:gd name="T24" fmla="*/ 514 w 736"/>
                <a:gd name="T25" fmla="*/ 484 h 484"/>
                <a:gd name="T26" fmla="*/ 522 w 736"/>
                <a:gd name="T27" fmla="*/ 484 h 484"/>
                <a:gd name="T28" fmla="*/ 546 w 736"/>
                <a:gd name="T29" fmla="*/ 484 h 484"/>
                <a:gd name="T30" fmla="*/ 599 w 736"/>
                <a:gd name="T31" fmla="*/ 484 h 484"/>
                <a:gd name="T32" fmla="*/ 736 w 736"/>
                <a:gd name="T33" fmla="*/ 348 h 484"/>
                <a:gd name="T34" fmla="*/ 618 w 736"/>
                <a:gd name="T35" fmla="*/ 213 h 4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736" h="484">
                  <a:moveTo>
                    <a:pt x="618" y="213"/>
                  </a:moveTo>
                  <a:cubicBezTo>
                    <a:pt x="618" y="210"/>
                    <a:pt x="618" y="206"/>
                    <a:pt x="618" y="203"/>
                  </a:cubicBezTo>
                  <a:cubicBezTo>
                    <a:pt x="618" y="91"/>
                    <a:pt x="527" y="0"/>
                    <a:pt x="415" y="0"/>
                  </a:cubicBezTo>
                  <a:cubicBezTo>
                    <a:pt x="345" y="0"/>
                    <a:pt x="283" y="37"/>
                    <a:pt x="246" y="91"/>
                  </a:cubicBezTo>
                  <a:cubicBezTo>
                    <a:pt x="230" y="82"/>
                    <a:pt x="211" y="76"/>
                    <a:pt x="191" y="76"/>
                  </a:cubicBezTo>
                  <a:cubicBezTo>
                    <a:pt x="167" y="76"/>
                    <a:pt x="144" y="83"/>
                    <a:pt x="125" y="96"/>
                  </a:cubicBezTo>
                  <a:cubicBezTo>
                    <a:pt x="94" y="116"/>
                    <a:pt x="74" y="151"/>
                    <a:pt x="73" y="191"/>
                  </a:cubicBezTo>
                  <a:cubicBezTo>
                    <a:pt x="30" y="219"/>
                    <a:pt x="0" y="269"/>
                    <a:pt x="0" y="325"/>
                  </a:cubicBezTo>
                  <a:cubicBezTo>
                    <a:pt x="0" y="407"/>
                    <a:pt x="62" y="475"/>
                    <a:pt x="142" y="484"/>
                  </a:cubicBezTo>
                  <a:cubicBezTo>
                    <a:pt x="148" y="484"/>
                    <a:pt x="154" y="484"/>
                    <a:pt x="160" y="484"/>
                  </a:cubicBezTo>
                  <a:cubicBezTo>
                    <a:pt x="165" y="484"/>
                    <a:pt x="171" y="484"/>
                    <a:pt x="176" y="484"/>
                  </a:cubicBezTo>
                  <a:cubicBezTo>
                    <a:pt x="250" y="484"/>
                    <a:pt x="425" y="484"/>
                    <a:pt x="507" y="484"/>
                  </a:cubicBezTo>
                  <a:cubicBezTo>
                    <a:pt x="510" y="484"/>
                    <a:pt x="512" y="484"/>
                    <a:pt x="514" y="484"/>
                  </a:cubicBezTo>
                  <a:cubicBezTo>
                    <a:pt x="522" y="484"/>
                    <a:pt x="522" y="484"/>
                    <a:pt x="522" y="484"/>
                  </a:cubicBezTo>
                  <a:cubicBezTo>
                    <a:pt x="526" y="484"/>
                    <a:pt x="538" y="484"/>
                    <a:pt x="546" y="484"/>
                  </a:cubicBezTo>
                  <a:cubicBezTo>
                    <a:pt x="599" y="484"/>
                    <a:pt x="599" y="484"/>
                    <a:pt x="599" y="484"/>
                  </a:cubicBezTo>
                  <a:cubicBezTo>
                    <a:pt x="675" y="483"/>
                    <a:pt x="736" y="422"/>
                    <a:pt x="736" y="348"/>
                  </a:cubicBezTo>
                  <a:cubicBezTo>
                    <a:pt x="736" y="279"/>
                    <a:pt x="684" y="222"/>
                    <a:pt x="618" y="213"/>
                  </a:cubicBez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1" name="Freeform 96">
              <a:extLst>
                <a:ext uri="{FF2B5EF4-FFF2-40B4-BE49-F238E27FC236}">
                  <a16:creationId xmlns:a16="http://schemas.microsoft.com/office/drawing/2014/main" id="{4A7BF21A-548D-45CE-A7FE-917B5863FBCE}"/>
                </a:ext>
              </a:extLst>
            </p:cNvPr>
            <p:cNvSpPr>
              <a:spLocks/>
            </p:cNvSpPr>
            <p:nvPr/>
          </p:nvSpPr>
          <p:spPr bwMode="auto">
            <a:xfrm>
              <a:off x="20075525" y="3052763"/>
              <a:ext cx="3363913" cy="3421062"/>
            </a:xfrm>
            <a:custGeom>
              <a:avLst/>
              <a:gdLst>
                <a:gd name="T0" fmla="*/ 891 w 897"/>
                <a:gd name="T1" fmla="*/ 900 h 912"/>
                <a:gd name="T2" fmla="*/ 709 w 897"/>
                <a:gd name="T3" fmla="*/ 653 h 912"/>
                <a:gd name="T4" fmla="*/ 631 w 897"/>
                <a:gd name="T5" fmla="*/ 50 h 912"/>
                <a:gd name="T6" fmla="*/ 642 w 897"/>
                <a:gd name="T7" fmla="*/ 49 h 912"/>
                <a:gd name="T8" fmla="*/ 757 w 897"/>
                <a:gd name="T9" fmla="*/ 6 h 912"/>
                <a:gd name="T10" fmla="*/ 751 w 897"/>
                <a:gd name="T11" fmla="*/ 0 h 912"/>
                <a:gd name="T12" fmla="*/ 745 w 897"/>
                <a:gd name="T13" fmla="*/ 6 h 912"/>
                <a:gd name="T14" fmla="*/ 641 w 897"/>
                <a:gd name="T15" fmla="*/ 37 h 912"/>
                <a:gd name="T16" fmla="*/ 378 w 897"/>
                <a:gd name="T17" fmla="*/ 52 h 912"/>
                <a:gd name="T18" fmla="*/ 116 w 897"/>
                <a:gd name="T19" fmla="*/ 37 h 912"/>
                <a:gd name="T20" fmla="*/ 12 w 897"/>
                <a:gd name="T21" fmla="*/ 6 h 912"/>
                <a:gd name="T22" fmla="*/ 6 w 897"/>
                <a:gd name="T23" fmla="*/ 0 h 912"/>
                <a:gd name="T24" fmla="*/ 0 w 897"/>
                <a:gd name="T25" fmla="*/ 6 h 912"/>
                <a:gd name="T26" fmla="*/ 114 w 897"/>
                <a:gd name="T27" fmla="*/ 49 h 912"/>
                <a:gd name="T28" fmla="*/ 378 w 897"/>
                <a:gd name="T29" fmla="*/ 64 h 912"/>
                <a:gd name="T30" fmla="*/ 619 w 897"/>
                <a:gd name="T31" fmla="*/ 52 h 912"/>
                <a:gd name="T32" fmla="*/ 697 w 897"/>
                <a:gd name="T33" fmla="*/ 657 h 912"/>
                <a:gd name="T34" fmla="*/ 891 w 897"/>
                <a:gd name="T35" fmla="*/ 912 h 912"/>
                <a:gd name="T36" fmla="*/ 897 w 897"/>
                <a:gd name="T37" fmla="*/ 906 h 912"/>
                <a:gd name="T38" fmla="*/ 891 w 897"/>
                <a:gd name="T39" fmla="*/ 900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97" h="912">
                  <a:moveTo>
                    <a:pt x="891" y="900"/>
                  </a:moveTo>
                  <a:cubicBezTo>
                    <a:pt x="823" y="900"/>
                    <a:pt x="757" y="810"/>
                    <a:pt x="709" y="653"/>
                  </a:cubicBezTo>
                  <a:cubicBezTo>
                    <a:pt x="659" y="493"/>
                    <a:pt x="631" y="278"/>
                    <a:pt x="631" y="50"/>
                  </a:cubicBezTo>
                  <a:cubicBezTo>
                    <a:pt x="635" y="50"/>
                    <a:pt x="639" y="49"/>
                    <a:pt x="642" y="49"/>
                  </a:cubicBezTo>
                  <a:cubicBezTo>
                    <a:pt x="757" y="33"/>
                    <a:pt x="757" y="12"/>
                    <a:pt x="757" y="6"/>
                  </a:cubicBezTo>
                  <a:cubicBezTo>
                    <a:pt x="757" y="2"/>
                    <a:pt x="754" y="0"/>
                    <a:pt x="751" y="0"/>
                  </a:cubicBezTo>
                  <a:cubicBezTo>
                    <a:pt x="747" y="0"/>
                    <a:pt x="745" y="2"/>
                    <a:pt x="745" y="6"/>
                  </a:cubicBezTo>
                  <a:cubicBezTo>
                    <a:pt x="745" y="6"/>
                    <a:pt x="743" y="23"/>
                    <a:pt x="641" y="37"/>
                  </a:cubicBezTo>
                  <a:cubicBezTo>
                    <a:pt x="571" y="47"/>
                    <a:pt x="478" y="52"/>
                    <a:pt x="378" y="52"/>
                  </a:cubicBezTo>
                  <a:cubicBezTo>
                    <a:pt x="279" y="52"/>
                    <a:pt x="186" y="47"/>
                    <a:pt x="116" y="37"/>
                  </a:cubicBezTo>
                  <a:cubicBezTo>
                    <a:pt x="13" y="23"/>
                    <a:pt x="12" y="6"/>
                    <a:pt x="12" y="6"/>
                  </a:cubicBezTo>
                  <a:cubicBezTo>
                    <a:pt x="12" y="2"/>
                    <a:pt x="10" y="0"/>
                    <a:pt x="6" y="0"/>
                  </a:cubicBezTo>
                  <a:cubicBezTo>
                    <a:pt x="3" y="0"/>
                    <a:pt x="0" y="2"/>
                    <a:pt x="0" y="6"/>
                  </a:cubicBezTo>
                  <a:cubicBezTo>
                    <a:pt x="0" y="12"/>
                    <a:pt x="0" y="33"/>
                    <a:pt x="114" y="49"/>
                  </a:cubicBezTo>
                  <a:cubicBezTo>
                    <a:pt x="185" y="59"/>
                    <a:pt x="279" y="64"/>
                    <a:pt x="378" y="64"/>
                  </a:cubicBezTo>
                  <a:cubicBezTo>
                    <a:pt x="468" y="64"/>
                    <a:pt x="552" y="60"/>
                    <a:pt x="619" y="52"/>
                  </a:cubicBezTo>
                  <a:cubicBezTo>
                    <a:pt x="619" y="281"/>
                    <a:pt x="647" y="495"/>
                    <a:pt x="697" y="657"/>
                  </a:cubicBezTo>
                  <a:cubicBezTo>
                    <a:pt x="748" y="821"/>
                    <a:pt x="817" y="912"/>
                    <a:pt x="891" y="912"/>
                  </a:cubicBezTo>
                  <a:cubicBezTo>
                    <a:pt x="894" y="912"/>
                    <a:pt x="897" y="909"/>
                    <a:pt x="897" y="906"/>
                  </a:cubicBezTo>
                  <a:cubicBezTo>
                    <a:pt x="897" y="902"/>
                    <a:pt x="894" y="900"/>
                    <a:pt x="891" y="90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2" name="Freeform 97">
              <a:extLst>
                <a:ext uri="{FF2B5EF4-FFF2-40B4-BE49-F238E27FC236}">
                  <a16:creationId xmlns:a16="http://schemas.microsoft.com/office/drawing/2014/main" id="{5D5C3442-F24A-4AF2-B222-1560167C4E39}"/>
                </a:ext>
              </a:extLst>
            </p:cNvPr>
            <p:cNvSpPr>
              <a:spLocks/>
            </p:cNvSpPr>
            <p:nvPr/>
          </p:nvSpPr>
          <p:spPr bwMode="auto">
            <a:xfrm>
              <a:off x="23034625" y="1811338"/>
              <a:ext cx="1797050" cy="1181100"/>
            </a:xfrm>
            <a:custGeom>
              <a:avLst/>
              <a:gdLst>
                <a:gd name="T0" fmla="*/ 403 w 479"/>
                <a:gd name="T1" fmla="*/ 138 h 315"/>
                <a:gd name="T2" fmla="*/ 403 w 479"/>
                <a:gd name="T3" fmla="*/ 132 h 315"/>
                <a:gd name="T4" fmla="*/ 271 w 479"/>
                <a:gd name="T5" fmla="*/ 0 h 315"/>
                <a:gd name="T6" fmla="*/ 161 w 479"/>
                <a:gd name="T7" fmla="*/ 59 h 315"/>
                <a:gd name="T8" fmla="*/ 125 w 479"/>
                <a:gd name="T9" fmla="*/ 50 h 315"/>
                <a:gd name="T10" fmla="*/ 82 w 479"/>
                <a:gd name="T11" fmla="*/ 62 h 315"/>
                <a:gd name="T12" fmla="*/ 48 w 479"/>
                <a:gd name="T13" fmla="*/ 124 h 315"/>
                <a:gd name="T14" fmla="*/ 0 w 479"/>
                <a:gd name="T15" fmla="*/ 211 h 315"/>
                <a:gd name="T16" fmla="*/ 93 w 479"/>
                <a:gd name="T17" fmla="*/ 315 h 315"/>
                <a:gd name="T18" fmla="*/ 104 w 479"/>
                <a:gd name="T19" fmla="*/ 315 h 315"/>
                <a:gd name="T20" fmla="*/ 115 w 479"/>
                <a:gd name="T21" fmla="*/ 315 h 315"/>
                <a:gd name="T22" fmla="*/ 330 w 479"/>
                <a:gd name="T23" fmla="*/ 315 h 315"/>
                <a:gd name="T24" fmla="*/ 335 w 479"/>
                <a:gd name="T25" fmla="*/ 315 h 315"/>
                <a:gd name="T26" fmla="*/ 340 w 479"/>
                <a:gd name="T27" fmla="*/ 315 h 315"/>
                <a:gd name="T28" fmla="*/ 356 w 479"/>
                <a:gd name="T29" fmla="*/ 315 h 315"/>
                <a:gd name="T30" fmla="*/ 390 w 479"/>
                <a:gd name="T31" fmla="*/ 315 h 315"/>
                <a:gd name="T32" fmla="*/ 479 w 479"/>
                <a:gd name="T33" fmla="*/ 226 h 315"/>
                <a:gd name="T34" fmla="*/ 403 w 479"/>
                <a:gd name="T35" fmla="*/ 138 h 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79" h="315">
                  <a:moveTo>
                    <a:pt x="403" y="138"/>
                  </a:moveTo>
                  <a:cubicBezTo>
                    <a:pt x="403" y="137"/>
                    <a:pt x="403" y="134"/>
                    <a:pt x="403" y="132"/>
                  </a:cubicBezTo>
                  <a:cubicBezTo>
                    <a:pt x="403" y="59"/>
                    <a:pt x="344" y="0"/>
                    <a:pt x="271" y="0"/>
                  </a:cubicBezTo>
                  <a:cubicBezTo>
                    <a:pt x="225" y="0"/>
                    <a:pt x="184" y="24"/>
                    <a:pt x="161" y="59"/>
                  </a:cubicBezTo>
                  <a:cubicBezTo>
                    <a:pt x="150" y="53"/>
                    <a:pt x="138" y="50"/>
                    <a:pt x="125" y="50"/>
                  </a:cubicBezTo>
                  <a:cubicBezTo>
                    <a:pt x="109" y="50"/>
                    <a:pt x="94" y="54"/>
                    <a:pt x="82" y="62"/>
                  </a:cubicBezTo>
                  <a:cubicBezTo>
                    <a:pt x="62" y="76"/>
                    <a:pt x="48" y="99"/>
                    <a:pt x="48" y="124"/>
                  </a:cubicBezTo>
                  <a:cubicBezTo>
                    <a:pt x="20" y="143"/>
                    <a:pt x="0" y="175"/>
                    <a:pt x="0" y="211"/>
                  </a:cubicBezTo>
                  <a:cubicBezTo>
                    <a:pt x="0" y="265"/>
                    <a:pt x="41" y="309"/>
                    <a:pt x="93" y="315"/>
                  </a:cubicBezTo>
                  <a:cubicBezTo>
                    <a:pt x="96" y="315"/>
                    <a:pt x="101" y="315"/>
                    <a:pt x="104" y="315"/>
                  </a:cubicBezTo>
                  <a:cubicBezTo>
                    <a:pt x="108" y="315"/>
                    <a:pt x="111" y="315"/>
                    <a:pt x="115" y="315"/>
                  </a:cubicBezTo>
                  <a:cubicBezTo>
                    <a:pt x="163" y="315"/>
                    <a:pt x="277" y="315"/>
                    <a:pt x="330" y="315"/>
                  </a:cubicBezTo>
                  <a:cubicBezTo>
                    <a:pt x="332" y="315"/>
                    <a:pt x="333" y="315"/>
                    <a:pt x="335" y="315"/>
                  </a:cubicBezTo>
                  <a:cubicBezTo>
                    <a:pt x="340" y="315"/>
                    <a:pt x="340" y="315"/>
                    <a:pt x="340" y="315"/>
                  </a:cubicBezTo>
                  <a:cubicBezTo>
                    <a:pt x="343" y="315"/>
                    <a:pt x="351" y="315"/>
                    <a:pt x="356" y="315"/>
                  </a:cubicBezTo>
                  <a:cubicBezTo>
                    <a:pt x="390" y="315"/>
                    <a:pt x="390" y="315"/>
                    <a:pt x="390" y="315"/>
                  </a:cubicBezTo>
                  <a:cubicBezTo>
                    <a:pt x="440" y="314"/>
                    <a:pt x="479" y="275"/>
                    <a:pt x="479" y="226"/>
                  </a:cubicBezTo>
                  <a:cubicBezTo>
                    <a:pt x="479" y="182"/>
                    <a:pt x="446" y="145"/>
                    <a:pt x="403" y="138"/>
                  </a:cubicBezTo>
                  <a:close/>
                </a:path>
              </a:pathLst>
            </a:custGeom>
            <a:solidFill>
              <a:schemeClr val="bg1">
                <a:lumMod val="95000"/>
              </a:schemeClr>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sp>
          <p:nvSpPr>
            <p:cNvPr id="103" name="Freeform 98">
              <a:extLst>
                <a:ext uri="{FF2B5EF4-FFF2-40B4-BE49-F238E27FC236}">
                  <a16:creationId xmlns:a16="http://schemas.microsoft.com/office/drawing/2014/main" id="{3855D890-F243-4CD5-ABF0-9B2B77BEF2DB}"/>
                </a:ext>
              </a:extLst>
            </p:cNvPr>
            <p:cNvSpPr>
              <a:spLocks/>
            </p:cNvSpPr>
            <p:nvPr/>
          </p:nvSpPr>
          <p:spPr bwMode="auto">
            <a:xfrm>
              <a:off x="22998113" y="2603500"/>
              <a:ext cx="1870075" cy="3870325"/>
            </a:xfrm>
            <a:custGeom>
              <a:avLst/>
              <a:gdLst>
                <a:gd name="T0" fmla="*/ 493 w 499"/>
                <a:gd name="T1" fmla="*/ 1020 h 1032"/>
                <a:gd name="T2" fmla="*/ 266 w 499"/>
                <a:gd name="T3" fmla="*/ 735 h 1032"/>
                <a:gd name="T4" fmla="*/ 171 w 499"/>
                <a:gd name="T5" fmla="*/ 44 h 1032"/>
                <a:gd name="T6" fmla="*/ 250 w 499"/>
                <a:gd name="T7" fmla="*/ 46 h 1032"/>
                <a:gd name="T8" fmla="*/ 499 w 499"/>
                <a:gd name="T9" fmla="*/ 6 h 1032"/>
                <a:gd name="T10" fmla="*/ 493 w 499"/>
                <a:gd name="T11" fmla="*/ 0 h 1032"/>
                <a:gd name="T12" fmla="*/ 487 w 499"/>
                <a:gd name="T13" fmla="*/ 5 h 1032"/>
                <a:gd name="T14" fmla="*/ 250 w 499"/>
                <a:gd name="T15" fmla="*/ 34 h 1032"/>
                <a:gd name="T16" fmla="*/ 12 w 499"/>
                <a:gd name="T17" fmla="*/ 6 h 1032"/>
                <a:gd name="T18" fmla="*/ 6 w 499"/>
                <a:gd name="T19" fmla="*/ 0 h 1032"/>
                <a:gd name="T20" fmla="*/ 0 w 499"/>
                <a:gd name="T21" fmla="*/ 6 h 1032"/>
                <a:gd name="T22" fmla="*/ 159 w 499"/>
                <a:gd name="T23" fmla="*/ 43 h 1032"/>
                <a:gd name="T24" fmla="*/ 255 w 499"/>
                <a:gd name="T25" fmla="*/ 739 h 1032"/>
                <a:gd name="T26" fmla="*/ 493 w 499"/>
                <a:gd name="T27" fmla="*/ 1032 h 1032"/>
                <a:gd name="T28" fmla="*/ 499 w 499"/>
                <a:gd name="T29" fmla="*/ 1026 h 1032"/>
                <a:gd name="T30" fmla="*/ 493 w 499"/>
                <a:gd name="T31" fmla="*/ 1020 h 10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99" h="1032">
                  <a:moveTo>
                    <a:pt x="493" y="1020"/>
                  </a:moveTo>
                  <a:cubicBezTo>
                    <a:pt x="408" y="1020"/>
                    <a:pt x="327" y="919"/>
                    <a:pt x="266" y="735"/>
                  </a:cubicBezTo>
                  <a:cubicBezTo>
                    <a:pt x="205" y="551"/>
                    <a:pt x="171" y="305"/>
                    <a:pt x="171" y="44"/>
                  </a:cubicBezTo>
                  <a:cubicBezTo>
                    <a:pt x="212" y="46"/>
                    <a:pt x="246" y="46"/>
                    <a:pt x="250" y="46"/>
                  </a:cubicBezTo>
                  <a:cubicBezTo>
                    <a:pt x="260" y="46"/>
                    <a:pt x="499" y="46"/>
                    <a:pt x="499" y="6"/>
                  </a:cubicBezTo>
                  <a:cubicBezTo>
                    <a:pt x="499" y="2"/>
                    <a:pt x="496" y="0"/>
                    <a:pt x="493" y="0"/>
                  </a:cubicBezTo>
                  <a:cubicBezTo>
                    <a:pt x="490" y="0"/>
                    <a:pt x="487" y="2"/>
                    <a:pt x="487" y="5"/>
                  </a:cubicBezTo>
                  <a:cubicBezTo>
                    <a:pt x="483" y="16"/>
                    <a:pt x="400" y="34"/>
                    <a:pt x="250" y="34"/>
                  </a:cubicBezTo>
                  <a:cubicBezTo>
                    <a:pt x="99" y="34"/>
                    <a:pt x="16" y="16"/>
                    <a:pt x="12" y="6"/>
                  </a:cubicBezTo>
                  <a:cubicBezTo>
                    <a:pt x="12" y="2"/>
                    <a:pt x="10" y="0"/>
                    <a:pt x="6" y="0"/>
                  </a:cubicBezTo>
                  <a:cubicBezTo>
                    <a:pt x="3" y="0"/>
                    <a:pt x="0" y="2"/>
                    <a:pt x="0" y="6"/>
                  </a:cubicBezTo>
                  <a:cubicBezTo>
                    <a:pt x="0" y="30"/>
                    <a:pt x="87" y="40"/>
                    <a:pt x="159" y="43"/>
                  </a:cubicBezTo>
                  <a:cubicBezTo>
                    <a:pt x="159" y="306"/>
                    <a:pt x="193" y="553"/>
                    <a:pt x="255" y="739"/>
                  </a:cubicBezTo>
                  <a:cubicBezTo>
                    <a:pt x="318" y="928"/>
                    <a:pt x="402" y="1032"/>
                    <a:pt x="493" y="1032"/>
                  </a:cubicBezTo>
                  <a:cubicBezTo>
                    <a:pt x="496" y="1032"/>
                    <a:pt x="499" y="1029"/>
                    <a:pt x="499" y="1026"/>
                  </a:cubicBezTo>
                  <a:cubicBezTo>
                    <a:pt x="499" y="1022"/>
                    <a:pt x="496" y="1020"/>
                    <a:pt x="493" y="1020"/>
                  </a:cubicBezTo>
                  <a:close/>
                </a:path>
              </a:pathLst>
            </a:custGeom>
            <a:solidFill>
              <a:srgbClr val="D2D2D2"/>
            </a:solidFill>
            <a:ln>
              <a:noFill/>
            </a:ln>
            <a:extLst>
              <a:ext uri="{91240B29-F687-4f45-9708-019B960494DF}">
                <a14:hiddenLine xmlns:a14="http://schemas.microsoft.com/office/drawing/2010/main" xmlns=""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505050"/>
                </a:solidFill>
              </a:endParaRPr>
            </a:p>
          </p:txBody>
        </p:sp>
      </p:grpSp>
      <p:sp>
        <p:nvSpPr>
          <p:cNvPr id="105" name="Text Placeholder 19">
            <a:extLst>
              <a:ext uri="{FF2B5EF4-FFF2-40B4-BE49-F238E27FC236}">
                <a16:creationId xmlns:a16="http://schemas.microsoft.com/office/drawing/2014/main" id="{1628B834-B285-4922-A9AD-42F44F71A8CA}"/>
              </a:ext>
            </a:extLst>
          </p:cNvPr>
          <p:cNvSpPr>
            <a:spLocks noGrp="1"/>
          </p:cNvSpPr>
          <p:nvPr>
            <p:ph type="body" sz="quarter" idx="13"/>
          </p:nvPr>
        </p:nvSpPr>
        <p:spPr>
          <a:xfrm>
            <a:off x="588261" y="1832804"/>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6" name="Title Placeholder 1">
            <a:extLst>
              <a:ext uri="{FF2B5EF4-FFF2-40B4-BE49-F238E27FC236}">
                <a16:creationId xmlns:a16="http://schemas.microsoft.com/office/drawing/2014/main" id="{0912F571-E25C-4C7F-8559-F2CB25726DB9}"/>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104" name="Title Placeholder 1">
            <a:extLst>
              <a:ext uri="{FF2B5EF4-FFF2-40B4-BE49-F238E27FC236}">
                <a16:creationId xmlns:a16="http://schemas.microsoft.com/office/drawing/2014/main" id="{BBD0A28E-8F56-42E1-AD29-29E164556437}"/>
              </a:ext>
            </a:extLst>
          </p:cNvPr>
          <p:cNvSpPr txBox="1">
            <a:spLocks/>
          </p:cNvSpPr>
          <p:nvPr userDrawn="1"/>
        </p:nvSpPr>
        <p:spPr>
          <a:xfrm>
            <a:off x="588261" y="1030603"/>
            <a:ext cx="10941665" cy="41358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kumimoji="0" lang="en-US" sz="3600" b="0" i="0" u="none" strike="noStrike" kern="1200" cap="none" spc="-50" normalizeH="0" baseline="0" dirty="0">
                <a:ln w="3175">
                  <a:noFill/>
                </a:ln>
                <a:solidFill>
                  <a:srgbClr val="00ABEC"/>
                </a:solidFill>
                <a:effectLst/>
                <a:uLnTx/>
                <a:uFillTx/>
                <a:latin typeface="Segoe UI Semibold"/>
                <a:ea typeface="+mn-ea"/>
                <a:cs typeface="Segoe UI" pitchFamily="34" charset="0"/>
              </a:defRPr>
            </a:lvl1pPr>
          </a:lstStyle>
          <a:p>
            <a:endParaRPr lang="en-US" sz="2000" b="0">
              <a:solidFill>
                <a:schemeClr val="bg1">
                  <a:lumMod val="50000"/>
                </a:schemeClr>
              </a:solidFill>
              <a:latin typeface="Segoe UI" panose="020B0502040204020203" pitchFamily="34" charset="0"/>
              <a:cs typeface="Segoe UI" panose="020B0502040204020203" pitchFamily="34" charset="0"/>
            </a:endParaRPr>
          </a:p>
        </p:txBody>
      </p:sp>
      <p:sp>
        <p:nvSpPr>
          <p:cNvPr id="7" name="Text Placeholder 6">
            <a:extLst>
              <a:ext uri="{FF2B5EF4-FFF2-40B4-BE49-F238E27FC236}">
                <a16:creationId xmlns:a16="http://schemas.microsoft.com/office/drawing/2014/main" id="{9581CB03-F795-499A-AC8A-6C1FF6379FF7}"/>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091223001"/>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F6B730-4257-42FC-8019-4562DF1151A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B847992-3D78-45F8-8160-A55871805AED}"/>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8DC160E-CD34-4ED5-A58B-032C1543F95D}"/>
              </a:ext>
            </a:extLst>
          </p:cNvPr>
          <p:cNvSpPr>
            <a:spLocks noGrp="1"/>
          </p:cNvSpPr>
          <p:nvPr>
            <p:ph type="dt" sz="half" idx="10"/>
          </p:nvPr>
        </p:nvSpPr>
        <p:spPr/>
        <p:txBody>
          <a:bodyPr/>
          <a:lstStyle/>
          <a:p>
            <a:fld id="{A784C180-C389-40C2-86F5-37E6FC36C56B}" type="datetimeFigureOut">
              <a:rPr lang="en-US" smtClean="0"/>
              <a:t>10/7/2021</a:t>
            </a:fld>
            <a:endParaRPr lang="en-US"/>
          </a:p>
        </p:txBody>
      </p:sp>
      <p:sp>
        <p:nvSpPr>
          <p:cNvPr id="5" name="Footer Placeholder 4">
            <a:extLst>
              <a:ext uri="{FF2B5EF4-FFF2-40B4-BE49-F238E27FC236}">
                <a16:creationId xmlns:a16="http://schemas.microsoft.com/office/drawing/2014/main" id="{093ADEA7-5B8A-4775-8E57-D7CA1EB20F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30F4656-65A0-4F10-A08A-FB5465C442A1}"/>
              </a:ext>
            </a:extLst>
          </p:cNvPr>
          <p:cNvSpPr>
            <a:spLocks noGrp="1"/>
          </p:cNvSpPr>
          <p:nvPr>
            <p:ph type="sldNum" sz="quarter" idx="12"/>
          </p:nvPr>
        </p:nvSpPr>
        <p:spPr/>
        <p:txBody>
          <a:bodyPr/>
          <a:lstStyle/>
          <a:p>
            <a:fld id="{EECF8F1F-BE52-414A-890D-98367A02D4BD}" type="slidenum">
              <a:rPr lang="en-US" smtClean="0"/>
              <a:t>‹#›</a:t>
            </a:fld>
            <a:endParaRPr lang="en-US"/>
          </a:p>
        </p:txBody>
      </p:sp>
    </p:spTree>
    <p:extLst>
      <p:ext uri="{BB962C8B-B14F-4D97-AF65-F5344CB8AC3E}">
        <p14:creationId xmlns:p14="http://schemas.microsoft.com/office/powerpoint/2010/main" val="1221885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1_2Device layout 1 headlin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5" y="620428"/>
            <a:ext cx="11306469" cy="403137"/>
          </a:xfrm>
        </p:spPr>
        <p:txBody>
          <a:bodyPr wrap="square" lIns="0" tIns="0" rIns="0" bIns="0">
            <a:spAutoFit/>
          </a:bodyPr>
          <a:lstStyle>
            <a:lvl1pPr>
              <a:lnSpc>
                <a:spcPts val="3137"/>
              </a:lnSpc>
              <a:defRPr sz="2745">
                <a:solidFill>
                  <a:schemeClr val="tx1"/>
                </a:solidFill>
              </a:defRPr>
            </a:lvl1pPr>
          </a:lstStyle>
          <a:p>
            <a:r>
              <a:rPr lang="en-US"/>
              <a:t>Device layout 1: one column</a:t>
            </a:r>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11" name="Text Placeholder 4">
            <a:extLst>
              <a:ext uri="{FF2B5EF4-FFF2-40B4-BE49-F238E27FC236}">
                <a16:creationId xmlns:a16="http://schemas.microsoft.com/office/drawing/2014/main" id="{8BB3DD88-306E-4EE3-9655-67F63D6C0E11}"/>
              </a:ext>
            </a:extLst>
          </p:cNvPr>
          <p:cNvSpPr>
            <a:spLocks noGrp="1"/>
          </p:cNvSpPr>
          <p:nvPr>
            <p:ph type="body" sz="quarter" idx="11" hasCustomPrompt="1"/>
          </p:nvPr>
        </p:nvSpPr>
        <p:spPr>
          <a:xfrm>
            <a:off x="457672" y="1397876"/>
            <a:ext cx="5459652" cy="3637154"/>
          </a:xfrm>
        </p:spPr>
        <p:txBody>
          <a:bodyPr lIns="0" tIns="0" rIns="0" bIns="0"/>
          <a:lstStyle>
            <a:lvl1pPr marL="0" indent="0">
              <a:lnSpc>
                <a:spcPts val="1765"/>
              </a:lnSpc>
              <a:spcBef>
                <a:spcPts val="882"/>
              </a:spcBef>
              <a:buNone/>
              <a:defRPr lang="en-US" sz="1372" b="0" kern="1200" spc="0" baseline="0" dirty="0">
                <a:solidFill>
                  <a:schemeClr val="tx2"/>
                </a:solidFill>
                <a:latin typeface="+mj-lt"/>
                <a:ea typeface="+mn-ea"/>
                <a:cs typeface="+mn-cs"/>
              </a:defRPr>
            </a:lvl1pPr>
            <a:lvl2pPr marL="0" marR="0" indent="0" algn="l" defTabSz="914367" rtl="0" eaLnBrk="1" fontAlgn="auto" latinLnBrk="0" hangingPunct="1">
              <a:lnSpc>
                <a:spcPts val="1765"/>
              </a:lnSpc>
              <a:spcBef>
                <a:spcPts val="441"/>
              </a:spcBef>
              <a:spcAft>
                <a:spcPts val="0"/>
              </a:spcAft>
              <a:buClrTx/>
              <a:buSzPct val="90000"/>
              <a:buFont typeface="Arial" panose="020B0604020202020204" pitchFamily="34" charset="0"/>
              <a:buNone/>
              <a:tabLst/>
              <a:defRPr sz="1372">
                <a:solidFill>
                  <a:schemeClr val="tx1"/>
                </a:solidFill>
              </a:defRPr>
            </a:lvl2pPr>
            <a:lvl3pPr marL="448193" indent="0">
              <a:buNone/>
              <a:defRPr/>
            </a:lvl3pPr>
            <a:lvl4pPr marL="672290" indent="0">
              <a:buNone/>
              <a:defRPr/>
            </a:lvl4pPr>
            <a:lvl5pPr marL="896386" indent="0">
              <a:buNone/>
              <a:defRPr/>
            </a:lvl5pPr>
          </a:lstStyle>
          <a:p>
            <a:pPr marL="0" marR="0" lvl="0" indent="0" algn="l" defTabSz="914367" rtl="0" eaLnBrk="1" fontAlgn="auto" latinLnBrk="0" hangingPunct="1">
              <a:lnSpc>
                <a:spcPts val="1765"/>
              </a:lnSpc>
              <a:spcBef>
                <a:spcPts val="882"/>
              </a:spcBef>
              <a:spcAft>
                <a:spcPts val="0"/>
              </a:spcAft>
              <a:buClrTx/>
              <a:buSzPct val="90000"/>
              <a:buFont typeface="Wingdings" panose="05000000000000000000" pitchFamily="2" charset="2"/>
              <a:buNone/>
              <a:tabLst/>
            </a:pPr>
            <a:r>
              <a:rPr lang="en-US"/>
              <a:t>Paragraph title Segoe UI </a:t>
            </a:r>
            <a:r>
              <a:rPr lang="en-US" err="1"/>
              <a:t>Semibold</a:t>
            </a:r>
            <a:r>
              <a:rPr lang="en-US"/>
              <a:t> 14/18</a:t>
            </a:r>
          </a:p>
          <a:p>
            <a:pPr lvl="1"/>
            <a:r>
              <a:rPr lang="en-US"/>
              <a:t>Body copy Segoe Regular 14/18. </a:t>
            </a:r>
            <a:r>
              <a:rPr lang="en-US" err="1"/>
              <a:t>Cavorest</a:t>
            </a:r>
            <a:r>
              <a:rPr lang="en-US"/>
              <a:t> a </a:t>
            </a:r>
            <a:r>
              <a:rPr lang="en-US" err="1"/>
              <a:t>aut</a:t>
            </a:r>
            <a:r>
              <a:rPr lang="en-US"/>
              <a:t> arum </a:t>
            </a:r>
            <a:r>
              <a:rPr lang="en-US" err="1"/>
              <a:t>quam</a:t>
            </a:r>
            <a:r>
              <a:rPr lang="en-US"/>
              <a:t> id eat ape </a:t>
            </a:r>
            <a:r>
              <a:rPr lang="en-US" err="1"/>
              <a:t>est</a:t>
            </a:r>
            <a:r>
              <a:rPr lang="en-US"/>
              <a:t>, qui </a:t>
            </a:r>
            <a:r>
              <a:rPr lang="en-US" err="1"/>
              <a:t>sincit</a:t>
            </a:r>
            <a:r>
              <a:rPr lang="en-US"/>
              <a:t>. </a:t>
            </a:r>
            <a:r>
              <a:rPr lang="en-US" err="1"/>
              <a:t>Unt</a:t>
            </a:r>
            <a:r>
              <a:rPr lang="en-US"/>
              <a:t> faces et </a:t>
            </a:r>
            <a:r>
              <a:rPr lang="en-US" err="1"/>
              <a:t>labore</a:t>
            </a:r>
            <a:r>
              <a:rPr lang="en-US"/>
              <a:t> </a:t>
            </a:r>
            <a:r>
              <a:rPr lang="en-US" err="1"/>
              <a:t>ium</a:t>
            </a:r>
            <a:r>
              <a:rPr lang="en-US"/>
              <a:t> el id et re od </a:t>
            </a:r>
            <a:r>
              <a:rPr lang="en-US" err="1"/>
              <a:t>utem</a:t>
            </a:r>
            <a:r>
              <a:rPr lang="en-US"/>
              <a:t> que </a:t>
            </a:r>
            <a:r>
              <a:rPr lang="en-US" err="1"/>
              <a:t>nist</a:t>
            </a:r>
            <a:r>
              <a:rPr lang="en-US"/>
              <a:t> et </a:t>
            </a:r>
            <a:r>
              <a:rPr lang="en-US" err="1"/>
              <a:t>ped</a:t>
            </a:r>
            <a:r>
              <a:rPr lang="en-US"/>
              <a:t> </a:t>
            </a:r>
            <a:r>
              <a:rPr lang="en-US" err="1"/>
              <a:t>quia</a:t>
            </a:r>
            <a:r>
              <a:rPr lang="en-US"/>
              <a:t> </a:t>
            </a:r>
            <a:r>
              <a:rPr lang="en-US" err="1"/>
              <a:t>dolore</a:t>
            </a:r>
            <a:r>
              <a:rPr lang="en-US"/>
              <a:t> is et lam, </a:t>
            </a:r>
            <a:r>
              <a:rPr lang="en-US" err="1"/>
              <a:t>vendunt</a:t>
            </a:r>
            <a:r>
              <a:rPr lang="en-US"/>
              <a:t> </a:t>
            </a:r>
            <a:r>
              <a:rPr lang="en-US" err="1"/>
              <a:t>voluptatur</a:t>
            </a:r>
            <a:r>
              <a:rPr lang="en-US"/>
              <a:t>. </a:t>
            </a:r>
          </a:p>
        </p:txBody>
      </p:sp>
    </p:spTree>
    <p:extLst>
      <p:ext uri="{BB962C8B-B14F-4D97-AF65-F5344CB8AC3E}">
        <p14:creationId xmlns:p14="http://schemas.microsoft.com/office/powerpoint/2010/main" val="2165943578"/>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BLANK">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C1584C23-934B-604C-966C-14C97E8971C4}"/>
              </a:ext>
            </a:extLst>
          </p:cNvPr>
          <p:cNvSpPr>
            <a:spLocks noGrp="1"/>
          </p:cNvSpPr>
          <p:nvPr>
            <p:ph type="pic" sz="quarter" idx="10"/>
          </p:nvPr>
        </p:nvSpPr>
        <p:spPr>
          <a:xfrm>
            <a:off x="0" y="0"/>
            <a:ext cx="6096000" cy="6858000"/>
          </a:xfrm>
        </p:spPr>
        <p:txBody>
          <a:bodyPr/>
          <a:lstStyle/>
          <a:p>
            <a:endParaRPr lang="en-US"/>
          </a:p>
        </p:txBody>
      </p:sp>
    </p:spTree>
    <p:extLst>
      <p:ext uri="{BB962C8B-B14F-4D97-AF65-F5344CB8AC3E}">
        <p14:creationId xmlns:p14="http://schemas.microsoft.com/office/powerpoint/2010/main" val="424617568"/>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cSld name="Slide text headline only">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455995" y="1922802"/>
            <a:ext cx="4758211" cy="603538"/>
          </a:xfrm>
        </p:spPr>
        <p:txBody>
          <a:bodyPr wrap="square" lIns="0" tIns="0" rIns="0" bIns="0">
            <a:spAutoFit/>
          </a:bodyPr>
          <a:lstStyle>
            <a:lvl1pPr marL="0" indent="0">
              <a:lnSpc>
                <a:spcPts val="2353"/>
              </a:lnSpc>
              <a:spcBef>
                <a:spcPts val="588"/>
              </a:spcBef>
              <a:spcAft>
                <a:spcPts val="588"/>
              </a:spcAft>
              <a:buNone/>
              <a:defRPr sz="1961" b="0" i="0">
                <a:solidFill>
                  <a:schemeClr val="tx1"/>
                </a:solidFill>
                <a:latin typeface="+mn-lt"/>
              </a:defRPr>
            </a:lvl1pPr>
            <a:lvl2pPr marL="224097" indent="0">
              <a:buNone/>
              <a:defRPr/>
            </a:lvl2pPr>
            <a:lvl3pPr marL="448193" indent="0">
              <a:buNone/>
              <a:defRPr/>
            </a:lvl3pPr>
            <a:lvl4pPr marL="672290" indent="0">
              <a:buNone/>
              <a:defRPr/>
            </a:lvl4pPr>
            <a:lvl5pPr marL="896386" indent="0">
              <a:buNone/>
              <a:defRPr/>
            </a:lvl5pPr>
          </a:lstStyle>
          <a:p>
            <a:pPr lvl="0"/>
            <a:r>
              <a:rPr lang="pt-BR"/>
              <a:t>Large subhead Segoe UI Regular 20/24. Em volor resequaectur.</a:t>
            </a:r>
            <a:endParaRPr lang="en-US"/>
          </a:p>
        </p:txBody>
      </p:sp>
      <p:sp>
        <p:nvSpPr>
          <p:cNvPr id="13" name="Footer Placeholder 14">
            <a:extLst>
              <a:ext uri="{FF2B5EF4-FFF2-40B4-BE49-F238E27FC236}">
                <a16:creationId xmlns:a16="http://schemas.microsoft.com/office/drawing/2014/main" id="{B9AEC771-481D-4FF6-AD08-FD4DD79D2C30}"/>
              </a:ext>
            </a:extLst>
          </p:cNvPr>
          <p:cNvSpPr>
            <a:spLocks noGrp="1"/>
          </p:cNvSpPr>
          <p:nvPr>
            <p:ph type="ftr" sz="quarter" idx="3"/>
          </p:nvPr>
        </p:nvSpPr>
        <p:spPr>
          <a:xfrm>
            <a:off x="361838" y="6450194"/>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
        <p:nvSpPr>
          <p:cNvPr id="3" name="Title 2">
            <a:extLst>
              <a:ext uri="{FF2B5EF4-FFF2-40B4-BE49-F238E27FC236}">
                <a16:creationId xmlns:a16="http://schemas.microsoft.com/office/drawing/2014/main" id="{16B2A466-678A-40CA-85B2-0DDB939F3A5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43052080"/>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21_Images &amp; Contents">
    <p:spTree>
      <p:nvGrpSpPr>
        <p:cNvPr id="1" name=""/>
        <p:cNvGrpSpPr/>
        <p:nvPr/>
      </p:nvGrpSpPr>
      <p:grpSpPr>
        <a:xfrm>
          <a:off x="0" y="0"/>
          <a:ext cx="0" cy="0"/>
          <a:chOff x="0" y="0"/>
          <a:chExt cx="0" cy="0"/>
        </a:xfrm>
      </p:grpSpPr>
      <p:sp>
        <p:nvSpPr>
          <p:cNvPr id="21" name="자유형: 도형 20">
            <a:extLst>
              <a:ext uri="{FF2B5EF4-FFF2-40B4-BE49-F238E27FC236}">
                <a16:creationId xmlns:a16="http://schemas.microsoft.com/office/drawing/2014/main" id="{A1DEFAEA-9F02-4B9F-ACC6-353AF6C3EFFF}"/>
              </a:ext>
            </a:extLst>
          </p:cNvPr>
          <p:cNvSpPr>
            <a:spLocks noGrp="1"/>
          </p:cNvSpPr>
          <p:nvPr>
            <p:ph type="pic" sz="quarter" idx="11" hasCustomPrompt="1"/>
          </p:nvPr>
        </p:nvSpPr>
        <p:spPr>
          <a:xfrm>
            <a:off x="8155574"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2" name="자유형: 도형 21">
            <a:extLst>
              <a:ext uri="{FF2B5EF4-FFF2-40B4-BE49-F238E27FC236}">
                <a16:creationId xmlns:a16="http://schemas.microsoft.com/office/drawing/2014/main" id="{03515A44-D3E9-44BA-B3D4-43ECDBD5159D}"/>
              </a:ext>
            </a:extLst>
          </p:cNvPr>
          <p:cNvSpPr>
            <a:spLocks noGrp="1"/>
          </p:cNvSpPr>
          <p:nvPr>
            <p:ph type="pic" sz="quarter" idx="12" hasCustomPrompt="1"/>
          </p:nvPr>
        </p:nvSpPr>
        <p:spPr>
          <a:xfrm>
            <a:off x="8155574"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3" name="자유형: 도형 22">
            <a:extLst>
              <a:ext uri="{FF2B5EF4-FFF2-40B4-BE49-F238E27FC236}">
                <a16:creationId xmlns:a16="http://schemas.microsoft.com/office/drawing/2014/main" id="{5CED0A4D-1B43-4F94-A1B2-796349C976DE}"/>
              </a:ext>
            </a:extLst>
          </p:cNvPr>
          <p:cNvSpPr>
            <a:spLocks noGrp="1"/>
          </p:cNvSpPr>
          <p:nvPr>
            <p:ph type="pic" sz="quarter" idx="13" hasCustomPrompt="1"/>
          </p:nvPr>
        </p:nvSpPr>
        <p:spPr>
          <a:xfrm>
            <a:off x="5551710" y="2891254"/>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
        <p:nvSpPr>
          <p:cNvPr id="20" name="자유형: 도형 19">
            <a:extLst>
              <a:ext uri="{FF2B5EF4-FFF2-40B4-BE49-F238E27FC236}">
                <a16:creationId xmlns:a16="http://schemas.microsoft.com/office/drawing/2014/main" id="{1D5AFB38-0AC4-4043-A23A-C86F3145AE10}"/>
              </a:ext>
            </a:extLst>
          </p:cNvPr>
          <p:cNvSpPr>
            <a:spLocks noGrp="1"/>
          </p:cNvSpPr>
          <p:nvPr>
            <p:ph type="pic" sz="quarter" idx="10" hasCustomPrompt="1"/>
          </p:nvPr>
        </p:nvSpPr>
        <p:spPr>
          <a:xfrm>
            <a:off x="5551710" y="296099"/>
            <a:ext cx="3644538" cy="3666309"/>
          </a:xfrm>
          <a:custGeom>
            <a:avLst/>
            <a:gdLst>
              <a:gd name="connsiteX0" fmla="*/ 1171303 w 3644538"/>
              <a:gd name="connsiteY0" fmla="*/ 1323703 h 3666309"/>
              <a:gd name="connsiteX1" fmla="*/ 2342606 w 3644538"/>
              <a:gd name="connsiteY1" fmla="*/ 2495006 h 3666309"/>
              <a:gd name="connsiteX2" fmla="*/ 1171303 w 3644538"/>
              <a:gd name="connsiteY2" fmla="*/ 3666309 h 3666309"/>
              <a:gd name="connsiteX3" fmla="*/ 0 w 3644538"/>
              <a:gd name="connsiteY3" fmla="*/ 2495006 h 3666309"/>
              <a:gd name="connsiteX4" fmla="*/ 2473235 w 3644538"/>
              <a:gd name="connsiteY4" fmla="*/ 0 h 3666309"/>
              <a:gd name="connsiteX5" fmla="*/ 3644538 w 3644538"/>
              <a:gd name="connsiteY5" fmla="*/ 1171303 h 3666309"/>
              <a:gd name="connsiteX6" fmla="*/ 2473235 w 3644538"/>
              <a:gd name="connsiteY6" fmla="*/ 2342606 h 3666309"/>
              <a:gd name="connsiteX7" fmla="*/ 1301932 w 3644538"/>
              <a:gd name="connsiteY7" fmla="*/ 1171303 h 3666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644538" h="3666309">
                <a:moveTo>
                  <a:pt x="1171303" y="1323703"/>
                </a:moveTo>
                <a:lnTo>
                  <a:pt x="2342606" y="2495006"/>
                </a:lnTo>
                <a:lnTo>
                  <a:pt x="1171303" y="3666309"/>
                </a:lnTo>
                <a:lnTo>
                  <a:pt x="0" y="2495006"/>
                </a:lnTo>
                <a:close/>
                <a:moveTo>
                  <a:pt x="2473235" y="0"/>
                </a:moveTo>
                <a:lnTo>
                  <a:pt x="3644538" y="1171303"/>
                </a:lnTo>
                <a:lnTo>
                  <a:pt x="2473235" y="2342606"/>
                </a:lnTo>
                <a:lnTo>
                  <a:pt x="1301932" y="1171303"/>
                </a:lnTo>
                <a:close/>
              </a:path>
            </a:pathLst>
          </a:custGeom>
          <a:solidFill>
            <a:schemeClr val="bg1">
              <a:lumMod val="95000"/>
            </a:schemeClr>
          </a:solidFill>
          <a:effectLst/>
        </p:spPr>
        <p:txBody>
          <a:bodyPr wrap="square" anchor="ctr">
            <a:noAutofit/>
          </a:bodyPr>
          <a:lstStyle>
            <a:lvl1pPr marL="0" marR="0" indent="0" algn="ctr" defTabSz="914446" rtl="0" eaLnBrk="1" fontAlgn="auto" latinLnBrk="1" hangingPunct="1">
              <a:lnSpc>
                <a:spcPct val="90000"/>
              </a:lnSpc>
              <a:spcBef>
                <a:spcPts val="1000"/>
              </a:spcBef>
              <a:spcAft>
                <a:spcPts val="0"/>
              </a:spcAft>
              <a:buClrTx/>
              <a:buSzTx/>
              <a:buFontTx/>
              <a:buNone/>
              <a:tabLst/>
              <a:defRPr sz="1200"/>
            </a:lvl1pPr>
          </a:lstStyle>
          <a:p>
            <a:r>
              <a:rPr lang="en-US" altLang="ko-KR"/>
              <a:t>Your Picture Here</a:t>
            </a:r>
            <a:endParaRPr lang="ko-KR" altLang="en-US"/>
          </a:p>
        </p:txBody>
      </p:sp>
    </p:spTree>
    <p:extLst>
      <p:ext uri="{BB962C8B-B14F-4D97-AF65-F5344CB8AC3E}">
        <p14:creationId xmlns:p14="http://schemas.microsoft.com/office/powerpoint/2010/main" val="2324145878"/>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p:cSld name="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55996" y="434162"/>
            <a:ext cx="11306469" cy="403137"/>
          </a:xfrm>
        </p:spPr>
        <p:txBody>
          <a:bodyPr wrap="square" lIns="0" tIns="0" rIns="0" bIns="0">
            <a:spAutoFit/>
          </a:bodyPr>
          <a:lstStyle>
            <a:lvl1pPr>
              <a:lnSpc>
                <a:spcPts val="3136"/>
              </a:lnSpc>
              <a:defRPr sz="2745" strike="noStrike" spc="0">
                <a:solidFill>
                  <a:schemeClr val="tx1"/>
                </a:solidFill>
              </a:defRPr>
            </a:lvl1pPr>
          </a:lstStyle>
          <a:p>
            <a:r>
              <a:rPr lang="en-US"/>
              <a:t>Title</a:t>
            </a:r>
          </a:p>
        </p:txBody>
      </p:sp>
      <p:sp>
        <p:nvSpPr>
          <p:cNvPr id="4" name="Footer Placeholder 14">
            <a:extLst>
              <a:ext uri="{FF2B5EF4-FFF2-40B4-BE49-F238E27FC236}">
                <a16:creationId xmlns:a16="http://schemas.microsoft.com/office/drawing/2014/main" id="{1828F2BE-04D0-4952-849E-6909AD3A60E9}"/>
              </a:ext>
            </a:extLst>
          </p:cNvPr>
          <p:cNvSpPr>
            <a:spLocks noGrp="1"/>
          </p:cNvSpPr>
          <p:nvPr>
            <p:ph type="ftr" sz="quarter" idx="3"/>
          </p:nvPr>
        </p:nvSpPr>
        <p:spPr>
          <a:xfrm>
            <a:off x="361839" y="6450195"/>
            <a:ext cx="11586711" cy="118296"/>
          </a:xfrm>
          <a:prstGeom prst="rect">
            <a:avLst/>
          </a:prstGeom>
        </p:spPr>
        <p:txBody>
          <a:bodyPr vert="horz" lIns="91440" tIns="45720" rIns="91440" bIns="45720" numCol="2" rtlCol="0" anchor="ctr"/>
          <a:lstStyle>
            <a:lvl1pPr algn="l">
              <a:defRPr sz="68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424038721"/>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Blank light">
    <p:spTree>
      <p:nvGrpSpPr>
        <p:cNvPr id="1" name=""/>
        <p:cNvGrpSpPr/>
        <p:nvPr/>
      </p:nvGrpSpPr>
      <p:grpSpPr>
        <a:xfrm>
          <a:off x="0" y="0"/>
          <a:ext cx="0" cy="0"/>
          <a:chOff x="0" y="0"/>
          <a:chExt cx="0" cy="0"/>
        </a:xfrm>
      </p:grpSpPr>
    </p:spTree>
    <p:extLst>
      <p:ext uri="{BB962C8B-B14F-4D97-AF65-F5344CB8AC3E}">
        <p14:creationId xmlns:p14="http://schemas.microsoft.com/office/powerpoint/2010/main" val="1543304889"/>
      </p:ext>
    </p:extLst>
  </p:cSld>
  <p:clrMapOvr>
    <a:masterClrMapping/>
  </p:clrMapOvr>
  <p:transition>
    <p:fade/>
  </p:transition>
  <p:extLst>
    <p:ext uri="{DCECCB84-F9BA-43D5-87BE-67443E8EF086}">
      <p15:sldGuideLst xmlns:p15="http://schemas.microsoft.com/office/powerpoint/2012/main">
        <p15:guide id="1" orient="horz" pos="1272">
          <p15:clr>
            <a:srgbClr val="5ACBF0"/>
          </p15:clr>
        </p15:guide>
        <p15:guide id="2" orient="horz" pos="904">
          <p15:clr>
            <a:srgbClr val="5ACBF0"/>
          </p15:clr>
        </p15:guide>
        <p15:guide id="3" orient="horz" pos="288">
          <p15:clr>
            <a:srgbClr val="5ACBF0"/>
          </p15:clr>
        </p15:guide>
      </p15:sldGuideLst>
    </p:ext>
  </p:extLst>
</p:sldLayout>
</file>

<file path=ppt/slideLayouts/slideLayout77.xml><?xml version="1.0" encoding="utf-8"?>
<p:sldLayout xmlns:a="http://schemas.openxmlformats.org/drawingml/2006/main" xmlns:r="http://schemas.openxmlformats.org/officeDocument/2006/relationships" xmlns:p="http://schemas.openxmlformats.org/presentationml/2006/main">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defTabSz="914192" rtl="0" eaLnBrk="1" latinLnBrk="0" hangingPunct="1">
              <a:lnSpc>
                <a:spcPct val="90000"/>
              </a:lnSpc>
              <a:spcBef>
                <a:spcPct val="0"/>
              </a:spcBef>
              <a:buNone/>
              <a:defRPr lang="en-US" sz="2800" b="0" kern="1200" cap="none" spc="-100" baseline="0" dirty="0">
                <a:ln w="3175">
                  <a:noFill/>
                </a:ln>
                <a:solidFill>
                  <a:schemeClr val="tx1">
                    <a:lumMod val="75000"/>
                  </a:schemeClr>
                </a:solidFill>
                <a:effectLst/>
                <a:latin typeface="+mj-lt"/>
                <a:ea typeface="+mn-ea"/>
                <a:cs typeface="Segoe UI" pitchFamily="34" charset="0"/>
              </a:defRPr>
            </a:lvl1pPr>
          </a:lstStyle>
          <a:p>
            <a:r>
              <a:rPr lang="en-US"/>
              <a:t>Click to edit Master title style</a:t>
            </a:r>
          </a:p>
        </p:txBody>
      </p:sp>
    </p:spTree>
    <p:extLst>
      <p:ext uri="{BB962C8B-B14F-4D97-AF65-F5344CB8AC3E}">
        <p14:creationId xmlns:p14="http://schemas.microsoft.com/office/powerpoint/2010/main" val="895858740"/>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Section title blue">
    <p:bg>
      <p:bgPr>
        <a:solidFill>
          <a:schemeClr val="accent1"/>
        </a:solidFill>
        <a:effectLst/>
      </p:bgPr>
    </p:bg>
    <p:spTree>
      <p:nvGrpSpPr>
        <p:cNvPr id="1" name=""/>
        <p:cNvGrpSpPr/>
        <p:nvPr/>
      </p:nvGrpSpPr>
      <p:grpSpPr>
        <a:xfrm>
          <a:off x="0" y="0"/>
          <a:ext cx="0" cy="0"/>
          <a:chOff x="0" y="0"/>
          <a:chExt cx="0" cy="0"/>
        </a:xfrm>
      </p:grpSpPr>
      <p:sp>
        <p:nvSpPr>
          <p:cNvPr id="3" name="Title 35">
            <a:extLst>
              <a:ext uri="{FF2B5EF4-FFF2-40B4-BE49-F238E27FC236}">
                <a16:creationId xmlns:a16="http://schemas.microsoft.com/office/drawing/2014/main" id="{51E9DCD3-357B-4AF7-BDD2-18E09F714F4A}"/>
              </a:ext>
            </a:extLst>
          </p:cNvPr>
          <p:cNvSpPr>
            <a:spLocks noGrp="1"/>
          </p:cNvSpPr>
          <p:nvPr>
            <p:ph type="title" hasCustomPrompt="1"/>
          </p:nvPr>
        </p:nvSpPr>
        <p:spPr>
          <a:xfrm>
            <a:off x="426425" y="1184319"/>
            <a:ext cx="7477989" cy="4493843"/>
          </a:xfrm>
          <a:noFill/>
        </p:spPr>
        <p:txBody>
          <a:bodyPr vert="horz" wrap="square" lIns="0" tIns="0" rIns="0" bIns="0" rtlCol="0" anchor="ctr" anchorCtr="0">
            <a:noAutofit/>
          </a:bodyPr>
          <a:lstStyle>
            <a:lvl1pPr>
              <a:lnSpc>
                <a:spcPct val="90000"/>
              </a:lnSpc>
              <a:defRPr lang="en-US" sz="5295" spc="-147" dirty="0">
                <a:solidFill>
                  <a:schemeClr val="tx2"/>
                </a:solidFill>
              </a:defRPr>
            </a:lvl1pPr>
          </a:lstStyle>
          <a:p>
            <a:pPr marL="0" lvl="0">
              <a:lnSpc>
                <a:spcPts val="5491"/>
              </a:lnSpc>
            </a:pPr>
            <a:r>
              <a:rPr lang="en-US"/>
              <a:t>Section title</a:t>
            </a:r>
          </a:p>
        </p:txBody>
      </p:sp>
    </p:spTree>
    <p:extLst>
      <p:ext uri="{BB962C8B-B14F-4D97-AF65-F5344CB8AC3E}">
        <p14:creationId xmlns:p14="http://schemas.microsoft.com/office/powerpoint/2010/main" val="3689056020"/>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59_Custom Layout">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DBE1677D-871C-4F79-9A88-CA713D8016DE}"/>
              </a:ext>
            </a:extLst>
          </p:cNvPr>
          <p:cNvSpPr/>
          <p:nvPr userDrawn="1"/>
        </p:nvSpPr>
        <p:spPr bwMode="auto">
          <a:xfrm>
            <a:off x="276625" y="291993"/>
            <a:ext cx="11633627" cy="6277856"/>
          </a:xfrm>
          <a:prstGeom prst="rect">
            <a:avLst/>
          </a:prstGeom>
          <a:solidFill>
            <a:schemeClr val="accent1"/>
          </a:solidFill>
          <a:ln w="10795" cap="flat" cmpd="sng" algn="ctr">
            <a:noFill/>
            <a:prstDash val="solid"/>
          </a:ln>
          <a:effectLst>
            <a:outerShdw blurRad="254000" dist="50800" dir="2700000" sx="101000" sy="101000" algn="tl" rotWithShape="0">
              <a:prstClr val="black">
                <a:alpha val="28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mn-ea"/>
              <a:cs typeface="Segoe UI" pitchFamily="34" charset="0"/>
            </a:endParaRPr>
          </a:p>
        </p:txBody>
      </p:sp>
    </p:spTree>
    <p:extLst>
      <p:ext uri="{BB962C8B-B14F-4D97-AF65-F5344CB8AC3E}">
        <p14:creationId xmlns:p14="http://schemas.microsoft.com/office/powerpoint/2010/main" val="2889885038"/>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Title and Content">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439061"/>
            <a:ext cx="4114800" cy="365125"/>
          </a:xfrm>
        </p:spPr>
        <p:txBody>
          <a:bodyPr/>
          <a:lstStyle>
            <a:lvl1pPr>
              <a:defRPr>
                <a:solidFill>
                  <a:schemeClr val="bg1">
                    <a:lumMod val="65000"/>
                  </a:schemeClr>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483511"/>
            <a:ext cx="790575" cy="320675"/>
          </a:xfrm>
        </p:spPr>
        <p:txBody>
          <a:bodyPr/>
          <a:lstStyle>
            <a:lvl1pPr>
              <a:defRPr>
                <a:solidFill>
                  <a:schemeClr val="bg1">
                    <a:lumMod val="65000"/>
                  </a:schemeClr>
                </a:solidFill>
              </a:defRPr>
            </a:lvl1pPr>
          </a:lstStyle>
          <a:p>
            <a:fld id="{36A565CB-0D34-4773-A00B-36C8B78F9228}" type="slidenum">
              <a:rPr lang="en-US" smtClean="0"/>
              <a:pPr/>
              <a:t>‹#›</a:t>
            </a:fld>
            <a:endParaRPr lang="en-US"/>
          </a:p>
        </p:txBody>
      </p:sp>
      <p:pic>
        <p:nvPicPr>
          <p:cNvPr id="8" name="Picture 2" descr="Microsoft Logo Icon of Flat style - Available in SVG, PNG, EPS, AI ...">
            <a:extLst>
              <a:ext uri="{FF2B5EF4-FFF2-40B4-BE49-F238E27FC236}">
                <a16:creationId xmlns:a16="http://schemas.microsoft.com/office/drawing/2014/main" id="{87D0E65B-E2C7-4AF8-BC37-80A937C4EADB}"/>
              </a:ext>
            </a:extLst>
          </p:cNvPr>
          <p:cNvPicPr>
            <a:picLocks noChangeAspect="1" noChangeArrowheads="1"/>
          </p:cNvPicPr>
          <p:nvPr userDrawn="1"/>
        </p:nvPicPr>
        <p:blipFill rotWithShape="1">
          <a:blip r:embed="rId2">
            <a:extLst>
              <a:ext uri="{28A0092B-C50C-407E-A947-70E740481C1C}">
                <a14:useLocalDpi xmlns:a14="http://schemas.microsoft.com/office/drawing/2010/main" val="0"/>
              </a:ext>
            </a:extLst>
          </a:blip>
          <a:srcRect t="36843" b="37376"/>
          <a:stretch/>
        </p:blipFill>
        <p:spPr bwMode="auto">
          <a:xfrm>
            <a:off x="10598022" y="82711"/>
            <a:ext cx="1452562" cy="374489"/>
          </a:xfrm>
          <a:prstGeom prst="rect">
            <a:avLst/>
          </a:prstGeom>
          <a:noFill/>
          <a:extLst>
            <a:ext uri="{909E8E84-426E-40DD-AFC4-6F175D3DCCD1}">
              <a14:hiddenFill xmlns:a14="http://schemas.microsoft.com/office/drawing/2010/main">
                <a:solidFill>
                  <a:srgbClr val="FFFFFF"/>
                </a:solidFill>
              </a14:hiddenFill>
            </a:ext>
          </a:extLst>
        </p:spPr>
      </p:pic>
      <p:sp>
        <p:nvSpPr>
          <p:cNvPr id="105" name="Text Placeholder 19">
            <a:extLst>
              <a:ext uri="{FF2B5EF4-FFF2-40B4-BE49-F238E27FC236}">
                <a16:creationId xmlns:a16="http://schemas.microsoft.com/office/drawing/2014/main" id="{1628B834-B285-4922-A9AD-42F44F71A8CA}"/>
              </a:ext>
            </a:extLst>
          </p:cNvPr>
          <p:cNvSpPr>
            <a:spLocks noGrp="1"/>
          </p:cNvSpPr>
          <p:nvPr>
            <p:ph type="body" sz="quarter" idx="13"/>
          </p:nvPr>
        </p:nvSpPr>
        <p:spPr>
          <a:xfrm>
            <a:off x="588261" y="1889132"/>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6" name="Title Placeholder 1">
            <a:extLst>
              <a:ext uri="{FF2B5EF4-FFF2-40B4-BE49-F238E27FC236}">
                <a16:creationId xmlns:a16="http://schemas.microsoft.com/office/drawing/2014/main" id="{0912F571-E25C-4C7F-8559-F2CB25726DB9}"/>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pic>
        <p:nvPicPr>
          <p:cNvPr id="104" name="Picture 103" descr="A picture containing toy, computer, sign, room&#10;&#10;Description automatically generated">
            <a:extLst>
              <a:ext uri="{FF2B5EF4-FFF2-40B4-BE49-F238E27FC236}">
                <a16:creationId xmlns:a16="http://schemas.microsoft.com/office/drawing/2014/main" id="{3BB4E9AA-DDF7-4E01-B4CE-882C0E96D91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7549146" y="4195916"/>
            <a:ext cx="4642854" cy="2662084"/>
          </a:xfrm>
          <a:prstGeom prst="rect">
            <a:avLst/>
          </a:prstGeom>
        </p:spPr>
      </p:pic>
      <p:sp>
        <p:nvSpPr>
          <p:cNvPr id="10" name="Text Placeholder 6">
            <a:extLst>
              <a:ext uri="{FF2B5EF4-FFF2-40B4-BE49-F238E27FC236}">
                <a16:creationId xmlns:a16="http://schemas.microsoft.com/office/drawing/2014/main" id="{67F89463-7B92-4AEB-95FB-92D5D3324492}"/>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3489597425"/>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Photo_Option">
    <p:spTree>
      <p:nvGrpSpPr>
        <p:cNvPr id="1" name=""/>
        <p:cNvGrpSpPr/>
        <p:nvPr/>
      </p:nvGrpSpPr>
      <p:grpSpPr>
        <a:xfrm>
          <a:off x="0" y="0"/>
          <a:ext cx="0" cy="0"/>
          <a:chOff x="0" y="0"/>
          <a:chExt cx="0" cy="0"/>
        </a:xfrm>
      </p:grpSpPr>
      <p:pic>
        <p:nvPicPr>
          <p:cNvPr id="8" name="Picture 7" descr="A group of people standing next to a person in a suit and tie&#10;&#10;Description generated with very high confidence">
            <a:extLst>
              <a:ext uri="{FF2B5EF4-FFF2-40B4-BE49-F238E27FC236}">
                <a16:creationId xmlns:a16="http://schemas.microsoft.com/office/drawing/2014/main" id="{D15668BC-3AAE-4BC9-91A8-548606DB6118}"/>
              </a:ext>
            </a:extLst>
          </p:cNvPr>
          <p:cNvPicPr>
            <a:picLocks noChangeAspect="1"/>
          </p:cNvPicPr>
          <p:nvPr userDrawn="1"/>
        </p:nvPicPr>
        <p:blipFill rotWithShape="1">
          <a:blip r:embed="rId2"/>
          <a:srcRect t="7802" b="7802"/>
          <a:stretch/>
        </p:blipFill>
        <p:spPr>
          <a:xfrm>
            <a:off x="623" y="0"/>
            <a:ext cx="12191377" cy="6858623"/>
          </a:xfrm>
          <a:prstGeom prst="rect">
            <a:avLst/>
          </a:prstGeom>
        </p:spPr>
      </p:pic>
      <p:sp>
        <p:nvSpPr>
          <p:cNvPr id="12" name="Rectangle 11"/>
          <p:cNvSpPr/>
          <p:nvPr userDrawn="1"/>
        </p:nvSpPr>
        <p:spPr bwMode="auto">
          <a:xfrm>
            <a:off x="263886" y="4618990"/>
            <a:ext cx="6276593" cy="3583075"/>
          </a:xfrm>
          <a:prstGeom prst="rect">
            <a:avLst/>
          </a:prstGeom>
          <a:no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79259" tIns="143407" rIns="179259" bIns="143407" numCol="1" spcCol="0" rtlCol="0" fromWordArt="0" anchor="t" anchorCtr="0" forceAA="0" compatLnSpc="1">
            <a:prstTxWarp prst="textNoShape">
              <a:avLst/>
            </a:prstTxWarp>
            <a:noAutofit/>
          </a:bodyPr>
          <a:lstStyle/>
          <a:p>
            <a:pPr algn="ctr" defTabSz="913927" fontAlgn="base">
              <a:lnSpc>
                <a:spcPct val="90000"/>
              </a:lnSpc>
              <a:spcBef>
                <a:spcPct val="0"/>
              </a:spcBef>
              <a:spcAft>
                <a:spcPct val="0"/>
              </a:spcAft>
            </a:pPr>
            <a:endParaRPr lang="en-US" sz="2353" err="1">
              <a:gradFill>
                <a:gsLst>
                  <a:gs pos="0">
                    <a:srgbClr val="FFFFFF"/>
                  </a:gs>
                  <a:gs pos="100000">
                    <a:srgbClr val="FFFFFF"/>
                  </a:gs>
                </a:gsLst>
                <a:lin ang="5400000" scaled="0"/>
              </a:gradFill>
              <a:ea typeface="Segoe UI" pitchFamily="34" charset="0"/>
              <a:cs typeface="Segoe UI" pitchFamily="34" charset="0"/>
            </a:endParaRPr>
          </a:p>
        </p:txBody>
      </p:sp>
      <p:sp>
        <p:nvSpPr>
          <p:cNvPr id="10" name="Rectangle 9"/>
          <p:cNvSpPr/>
          <p:nvPr userDrawn="1"/>
        </p:nvSpPr>
        <p:spPr>
          <a:xfrm rot="5400000">
            <a:off x="-1484477" y="1484478"/>
            <a:ext cx="6858623" cy="3889668"/>
          </a:xfrm>
          <a:prstGeom prst="rect">
            <a:avLst/>
          </a:prstGeom>
          <a:gradFill>
            <a:gsLst>
              <a:gs pos="0">
                <a:srgbClr val="010A07">
                  <a:alpha val="0"/>
                </a:srgbClr>
              </a:gs>
              <a:gs pos="100000">
                <a:srgbClr val="010A07">
                  <a:alpha val="92000"/>
                </a:srgbClr>
              </a:gs>
            </a:gsLst>
            <a:lin ang="5400000" scaled="1"/>
          </a:gra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sz="1765"/>
          </a:p>
        </p:txBody>
      </p:sp>
      <p:sp>
        <p:nvSpPr>
          <p:cNvPr id="13" name="Title 1"/>
          <p:cNvSpPr>
            <a:spLocks noGrp="1"/>
          </p:cNvSpPr>
          <p:nvPr>
            <p:ph type="title" hasCustomPrompt="1"/>
          </p:nvPr>
        </p:nvSpPr>
        <p:spPr bwMode="auto">
          <a:xfrm>
            <a:off x="257354" y="4576556"/>
            <a:ext cx="8354964" cy="1255173"/>
          </a:xfrm>
          <a:noFill/>
        </p:spPr>
        <p:txBody>
          <a:bodyPr lIns="146304" tIns="91440" rIns="146304" bIns="0" anchor="b" anchorCtr="0"/>
          <a:lstStyle>
            <a:lvl1pPr marL="0" algn="l" defTabSz="896214" rtl="0" eaLnBrk="1" latinLnBrk="0" hangingPunct="1">
              <a:defRPr lang="en-US" sz="4902" b="0" kern="1200" spc="-147" dirty="0">
                <a:solidFill>
                  <a:srgbClr val="FFFFFF"/>
                </a:solidFill>
                <a:latin typeface="Segoe UI Semibold" panose="020B0702040204020203" pitchFamily="34" charset="0"/>
                <a:ea typeface="+mn-ea"/>
                <a:cs typeface="Segoe UI Semibold" panose="020B0702040204020203" pitchFamily="34" charset="0"/>
              </a:defRPr>
            </a:lvl1pPr>
          </a:lstStyle>
          <a:p>
            <a:r>
              <a:rPr lang="en-US"/>
              <a:t>Presentation title</a:t>
            </a:r>
          </a:p>
        </p:txBody>
      </p:sp>
      <p:sp>
        <p:nvSpPr>
          <p:cNvPr id="14" name="Text Placeholder 2"/>
          <p:cNvSpPr>
            <a:spLocks noGrp="1"/>
          </p:cNvSpPr>
          <p:nvPr>
            <p:ph type="body" sz="quarter" idx="14" hasCustomPrompt="1"/>
          </p:nvPr>
        </p:nvSpPr>
        <p:spPr bwMode="auto">
          <a:xfrm>
            <a:off x="263884" y="5840965"/>
            <a:ext cx="8354964" cy="476135"/>
          </a:xfrm>
        </p:spPr>
        <p:txBody>
          <a:bodyPr tIns="0" bIns="109728">
            <a:noAutofit/>
          </a:bodyPr>
          <a:lstStyle>
            <a:lvl1pPr marL="0" indent="0" algn="l" defTabSz="896214" rtl="0" eaLnBrk="1" latinLnBrk="0" hangingPunct="1">
              <a:spcBef>
                <a:spcPts val="0"/>
              </a:spcBef>
              <a:buNone/>
              <a:defRPr lang="en-US" sz="2451" kern="1200" spc="-147" baseline="0" dirty="0" smtClean="0">
                <a:solidFill>
                  <a:srgbClr val="FFFFFF"/>
                </a:solidFill>
                <a:latin typeface="+mn-lt"/>
                <a:ea typeface="+mn-ea"/>
                <a:cs typeface="Bodoni Std Bold Italic"/>
              </a:defRPr>
            </a:lvl1pPr>
          </a:lstStyle>
          <a:p>
            <a:pPr lvl="0"/>
            <a:r>
              <a:rPr lang="en-US"/>
              <a:t>Subtitle</a:t>
            </a:r>
          </a:p>
        </p:txBody>
      </p:sp>
      <p:pic>
        <p:nvPicPr>
          <p:cNvPr id="20" name="Picture 19"/>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920476" y="5645716"/>
            <a:ext cx="2004978" cy="737522"/>
          </a:xfrm>
          <a:prstGeom prst="rect">
            <a:avLst/>
          </a:prstGeom>
        </p:spPr>
      </p:pic>
    </p:spTree>
    <p:extLst>
      <p:ext uri="{BB962C8B-B14F-4D97-AF65-F5344CB8AC3E}">
        <p14:creationId xmlns:p14="http://schemas.microsoft.com/office/powerpoint/2010/main" val="38279789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Only">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3920" b="0" i="0" u="none" kern="1200" spc="-147" baseline="0" dirty="0">
                <a:solidFill>
                  <a:schemeClr val="accent5">
                    <a:lumMod val="50000"/>
                  </a:schemeClr>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1750494898"/>
      </p:ext>
    </p:extLst>
  </p:cSld>
  <p:clrMapOvr>
    <a:masterClrMapping/>
  </p:clrMapOvr>
  <p:transition>
    <p:fade/>
  </p:transition>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Only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99665"/>
          </a:xfrm>
        </p:spPr>
        <p:txBody>
          <a:bodyPr/>
          <a:lstStyle>
            <a:lvl1pPr marL="0" algn="l" defTabSz="896046" rtl="0" eaLnBrk="1" latinLnBrk="0" hangingPunct="1">
              <a:spcBef>
                <a:spcPct val="0"/>
              </a:spcBef>
              <a:buNone/>
              <a:defRPr lang="en-US" sz="4312"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55958897"/>
      </p:ext>
    </p:extLst>
  </p:cSld>
  <p:clrMapOvr>
    <a:masterClrMapping/>
  </p:clrMapOvr>
  <p:transition>
    <p:fade/>
  </p:transition>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Title_Subtitl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3920" b="0" i="0" u="none" kern="1200" spc="-147" baseline="0" dirty="0">
                <a:solidFill>
                  <a:schemeClr val="tx1"/>
                </a:solidFill>
                <a:latin typeface="Segoe UI Semibold" charset="0"/>
                <a:ea typeface="Segoe UI Semibold" charset="0"/>
                <a:cs typeface="Segoe UI Semibold" charset="0"/>
              </a:defRPr>
            </a:lvl1pPr>
          </a:lstStyle>
          <a:p>
            <a:r>
              <a:rPr lang="en-US"/>
              <a:t>Click to edit Master title style</a:t>
            </a:r>
          </a:p>
        </p:txBody>
      </p:sp>
    </p:spTree>
    <p:extLst>
      <p:ext uri="{BB962C8B-B14F-4D97-AF65-F5344CB8AC3E}">
        <p14:creationId xmlns:p14="http://schemas.microsoft.com/office/powerpoint/2010/main" val="3685116686"/>
      </p:ext>
    </p:extLst>
  </p:cSld>
  <p:clrMapOvr>
    <a:masterClrMapping/>
  </p:clrMapOvr>
  <p:transition>
    <p:fade/>
  </p:transition>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Subtitle_Dark">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69240" y="294378"/>
            <a:ext cx="11655840" cy="806897"/>
          </a:xfrm>
        </p:spPr>
        <p:txBody>
          <a:bodyPr/>
          <a:lstStyle>
            <a:lvl1pPr marL="0" algn="l" defTabSz="896046" rtl="0" eaLnBrk="1" latinLnBrk="0" hangingPunct="1">
              <a:spcBef>
                <a:spcPct val="0"/>
              </a:spcBef>
              <a:buNone/>
              <a:defRPr lang="en-US" sz="4312" b="0" i="0" u="none" kern="1200" spc="-147" baseline="0" dirty="0">
                <a:solidFill>
                  <a:schemeClr val="bg1"/>
                </a:solidFill>
                <a:latin typeface="Segoe UI Semibold" charset="0"/>
                <a:ea typeface="Segoe UI Semibold" charset="0"/>
                <a:cs typeface="Segoe UI Semibold" charset="0"/>
              </a:defRPr>
            </a:lvl1pPr>
          </a:lstStyle>
          <a:p>
            <a:r>
              <a:rPr lang="en-US"/>
              <a:t>Click to edit Master title style</a:t>
            </a:r>
          </a:p>
        </p:txBody>
      </p:sp>
      <p:sp>
        <p:nvSpPr>
          <p:cNvPr id="8" name="Text Placeholder 7"/>
          <p:cNvSpPr>
            <a:spLocks noGrp="1"/>
          </p:cNvSpPr>
          <p:nvPr>
            <p:ph type="body" sz="quarter" idx="10"/>
          </p:nvPr>
        </p:nvSpPr>
        <p:spPr>
          <a:xfrm>
            <a:off x="269241" y="1186959"/>
            <a:ext cx="11655078" cy="603435"/>
          </a:xfrm>
        </p:spPr>
        <p:txBody>
          <a:bodyPr tIns="0" bIns="0"/>
          <a:lstStyle>
            <a:lvl1pPr marL="0" indent="0">
              <a:buNone/>
              <a:defRPr lang="en-US" sz="1961" kern="1200" spc="-29" baseline="0" dirty="0">
                <a:solidFill>
                  <a:srgbClr val="ED6722"/>
                </a:solidFill>
                <a:latin typeface="+mn-lt"/>
                <a:ea typeface="+mn-ea"/>
                <a:cs typeface="Bodoni Std Bold Italic"/>
              </a:defRPr>
            </a:lvl1pPr>
          </a:lstStyle>
          <a:p>
            <a:pPr marL="0" lvl="0" algn="l" defTabSz="896214" rtl="0" eaLnBrk="1" latinLnBrk="0" hangingPunct="1"/>
            <a:r>
              <a:rPr lang="en-US"/>
              <a:t>Edit Master text styles</a:t>
            </a:r>
          </a:p>
          <a:p>
            <a:pPr marL="0" lvl="0" algn="l" defTabSz="896214" rtl="0" eaLnBrk="1" latinLnBrk="0" hangingPunct="1"/>
            <a:endParaRPr lang="en-US"/>
          </a:p>
        </p:txBody>
      </p:sp>
    </p:spTree>
    <p:extLst>
      <p:ext uri="{BB962C8B-B14F-4D97-AF65-F5344CB8AC3E}">
        <p14:creationId xmlns:p14="http://schemas.microsoft.com/office/powerpoint/2010/main" val="2682214610"/>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Blank">
    <p:bg>
      <p:bgPr>
        <a:solidFill>
          <a:srgbClr val="FFFFFF"/>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58380354"/>
      </p:ext>
    </p:extLst>
  </p:cSld>
  <p:clrMapOvr>
    <a:masterClrMapping/>
  </p:clrMapOvr>
  <p:transition>
    <p:fade/>
  </p:transition>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Blank Accent Color 1">
    <p:bg>
      <p:bgPr>
        <a:solidFill>
          <a:schemeClr val="accent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942357108"/>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7.xml><?xml version="1.0" encoding="utf-8"?>
<p:sldLayout xmlns:a="http://schemas.openxmlformats.org/drawingml/2006/main" xmlns:r="http://schemas.openxmlformats.org/officeDocument/2006/relationships" xmlns:p="http://schemas.openxmlformats.org/presentationml/2006/main">
  <p:cSld name="8_Custom Layout">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745593849"/>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Blank Accent Color 3">
    <p:bg>
      <p:bgPr>
        <a:solidFill>
          <a:schemeClr val="tx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75014283"/>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Closing logo slide">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gradFill>
                  <a:gsLst>
                    <a:gs pos="0">
                      <a:schemeClr val="tx1"/>
                    </a:gs>
                    <a:gs pos="100000">
                      <a:schemeClr val="tx1"/>
                    </a:gs>
                  </a:gsLst>
                  <a:lin ang="5400000" scaled="0"/>
                </a:gradFill>
                <a:cs typeface="Segoe UI" pitchFamily="34" charset="0"/>
              </a:rPr>
              <a:t>©</a:t>
            </a:r>
            <a:r>
              <a:rPr lang="en-US" sz="686" baseline="0">
                <a:gradFill>
                  <a:gsLst>
                    <a:gs pos="0">
                      <a:schemeClr val="tx1"/>
                    </a:gs>
                    <a:gs pos="100000">
                      <a:schemeClr val="tx1"/>
                    </a:gs>
                  </a:gsLst>
                  <a:lin ang="5400000" scaled="0"/>
                </a:gradFill>
                <a:cs typeface="Segoe UI" pitchFamily="34" charset="0"/>
              </a:rPr>
              <a:t> Copyright</a:t>
            </a:r>
            <a:r>
              <a:rPr lang="en-US" sz="686">
                <a:gradFill>
                  <a:gsLst>
                    <a:gs pos="0">
                      <a:schemeClr val="tx1"/>
                    </a:gs>
                    <a:gs pos="100000">
                      <a:schemeClr val="tx1"/>
                    </a:gs>
                  </a:gsLst>
                  <a:lin ang="5400000" scaled="0"/>
                </a:gradFill>
                <a:cs typeface="Segoe UI" pitchFamily="34" charset="0"/>
              </a:rPr>
              <a:t> Microsoft Corporation. All rights reserved. </a:t>
            </a:r>
          </a:p>
        </p:txBody>
      </p:sp>
      <p:pic>
        <p:nvPicPr>
          <p:cNvPr id="3" name="Picture 2"/>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bwMode="invGray">
          <a:xfrm>
            <a:off x="450202" y="3083653"/>
            <a:ext cx="3223861" cy="690694"/>
          </a:xfrm>
          <a:prstGeom prst="rect">
            <a:avLst/>
          </a:prstGeom>
        </p:spPr>
      </p:pic>
    </p:spTree>
    <p:extLst>
      <p:ext uri="{BB962C8B-B14F-4D97-AF65-F5344CB8AC3E}">
        <p14:creationId xmlns:p14="http://schemas.microsoft.com/office/powerpoint/2010/main" val="4155813092"/>
      </p:ext>
    </p:extLst>
  </p:cSld>
  <p:clrMapOvr>
    <a:masterClrMapping/>
  </p:clrMapOvr>
  <p:transition>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82D7F0F-FE3E-42A6-B48C-62BE62EFCBE0}"/>
              </a:ext>
            </a:extLst>
          </p:cNvPr>
          <p:cNvPicPr>
            <a:picLocks noChangeAspect="1"/>
          </p:cNvPicPr>
          <p:nvPr userDrawn="1"/>
        </p:nvPicPr>
        <p:blipFill>
          <a:blip r:embed="rId2"/>
          <a:stretch>
            <a:fillRect/>
          </a:stretch>
        </p:blipFill>
        <p:spPr>
          <a:xfrm>
            <a:off x="0" y="6181682"/>
            <a:ext cx="12192000" cy="676318"/>
          </a:xfrm>
          <a:prstGeom prst="rect">
            <a:avLst/>
          </a:prstGeom>
        </p:spPr>
      </p:pic>
      <p:sp>
        <p:nvSpPr>
          <p:cNvPr id="5" name="Footer Placeholder 4">
            <a:extLst>
              <a:ext uri="{FF2B5EF4-FFF2-40B4-BE49-F238E27FC236}">
                <a16:creationId xmlns:a16="http://schemas.microsoft.com/office/drawing/2014/main" id="{4A921F21-84C1-442E-9A4C-6CF689D1F258}"/>
              </a:ext>
            </a:extLst>
          </p:cNvPr>
          <p:cNvSpPr>
            <a:spLocks noGrp="1"/>
          </p:cNvSpPr>
          <p:nvPr>
            <p:ph type="ftr" sz="quarter" idx="11"/>
          </p:nvPr>
        </p:nvSpPr>
        <p:spPr>
          <a:xfrm>
            <a:off x="838200" y="6311900"/>
            <a:ext cx="4114800" cy="365125"/>
          </a:xfrm>
        </p:spPr>
        <p:txBody>
          <a:bodyPr/>
          <a:lstStyle>
            <a:lvl1pPr>
              <a:defRPr>
                <a:solidFill>
                  <a:schemeClr val="bg1"/>
                </a:solidFill>
              </a:defRPr>
            </a:lvl1pPr>
          </a:lstStyle>
          <a:p>
            <a:endParaRPr lang="en-US"/>
          </a:p>
        </p:txBody>
      </p:sp>
      <p:sp>
        <p:nvSpPr>
          <p:cNvPr id="6" name="Slide Number Placeholder 5">
            <a:extLst>
              <a:ext uri="{FF2B5EF4-FFF2-40B4-BE49-F238E27FC236}">
                <a16:creationId xmlns:a16="http://schemas.microsoft.com/office/drawing/2014/main" id="{6D442129-CCE6-4D1C-9652-2C83BF7AC24D}"/>
              </a:ext>
            </a:extLst>
          </p:cNvPr>
          <p:cNvSpPr>
            <a:spLocks noGrp="1"/>
          </p:cNvSpPr>
          <p:nvPr>
            <p:ph type="sldNum" sz="quarter" idx="12"/>
          </p:nvPr>
        </p:nvSpPr>
        <p:spPr>
          <a:xfrm>
            <a:off x="8162924" y="6356350"/>
            <a:ext cx="790575" cy="320675"/>
          </a:xfrm>
        </p:spPr>
        <p:txBody>
          <a:bodyPr/>
          <a:lstStyle>
            <a:lvl1pPr>
              <a:defRPr>
                <a:solidFill>
                  <a:schemeClr val="bg1"/>
                </a:solidFill>
              </a:defRPr>
            </a:lvl1pPr>
          </a:lstStyle>
          <a:p>
            <a:fld id="{36A565CB-0D34-4773-A00B-36C8B78F9228}" type="slidenum">
              <a:rPr lang="en-US" smtClean="0"/>
              <a:pPr/>
              <a:t>‹#›</a:t>
            </a:fld>
            <a:endParaRPr lang="en-US"/>
          </a:p>
        </p:txBody>
      </p:sp>
      <p:sp>
        <p:nvSpPr>
          <p:cNvPr id="26" name="Text Placeholder 19">
            <a:extLst>
              <a:ext uri="{FF2B5EF4-FFF2-40B4-BE49-F238E27FC236}">
                <a16:creationId xmlns:a16="http://schemas.microsoft.com/office/drawing/2014/main" id="{ACEF5C4D-1227-42DE-86BD-223C25D2F83F}"/>
              </a:ext>
            </a:extLst>
          </p:cNvPr>
          <p:cNvSpPr>
            <a:spLocks noGrp="1"/>
          </p:cNvSpPr>
          <p:nvPr>
            <p:ph type="body" sz="quarter" idx="13"/>
          </p:nvPr>
        </p:nvSpPr>
        <p:spPr>
          <a:xfrm>
            <a:off x="588263" y="1517755"/>
            <a:ext cx="10941665" cy="1711325"/>
          </a:xfrm>
        </p:spPr>
        <p:txBody>
          <a:bodyPr/>
          <a:lstStyle>
            <a:lvl1pPr>
              <a:defRPr>
                <a:solidFill>
                  <a:schemeClr val="tx1">
                    <a:lumMod val="65000"/>
                    <a:lumOff val="35000"/>
                  </a:schemeClr>
                </a:solidFill>
                <a:latin typeface="Segoe UI" panose="020B0502040204020203" pitchFamily="34" charset="0"/>
                <a:cs typeface="Segoe UI" panose="020B0502040204020203" pitchFamily="34" charset="0"/>
              </a:defRPr>
            </a:lvl1pPr>
            <a:lvl2pPr>
              <a:defRPr>
                <a:solidFill>
                  <a:schemeClr val="tx1">
                    <a:lumMod val="65000"/>
                    <a:lumOff val="35000"/>
                  </a:schemeClr>
                </a:solidFill>
                <a:latin typeface="Segoe UI" panose="020B0502040204020203" pitchFamily="34" charset="0"/>
                <a:cs typeface="Segoe UI" panose="020B0502040204020203" pitchFamily="34" charset="0"/>
              </a:defRPr>
            </a:lvl2pPr>
            <a:lvl3pPr>
              <a:defRPr>
                <a:solidFill>
                  <a:schemeClr val="tx1">
                    <a:lumMod val="65000"/>
                    <a:lumOff val="35000"/>
                  </a:schemeClr>
                </a:solidFill>
                <a:latin typeface="Segoe UI" panose="020B0502040204020203" pitchFamily="34" charset="0"/>
                <a:cs typeface="Segoe UI" panose="020B0502040204020203" pitchFamily="34" charset="0"/>
              </a:defRPr>
            </a:lvl3pPr>
            <a:lvl4pPr>
              <a:defRPr>
                <a:solidFill>
                  <a:schemeClr val="tx1">
                    <a:lumMod val="65000"/>
                    <a:lumOff val="35000"/>
                  </a:schemeClr>
                </a:solidFill>
                <a:latin typeface="Segoe UI" panose="020B0502040204020203" pitchFamily="34" charset="0"/>
                <a:cs typeface="Segoe UI" panose="020B0502040204020203" pitchFamily="34" charset="0"/>
              </a:defRPr>
            </a:lvl4pPr>
            <a:lvl5pPr>
              <a:defRPr>
                <a:solidFill>
                  <a:schemeClr val="tx1">
                    <a:lumMod val="65000"/>
                    <a:lumOff val="35000"/>
                  </a:schemeClr>
                </a:solidFill>
                <a:latin typeface="Segoe UI" panose="020B0502040204020203" pitchFamily="34" charset="0"/>
                <a:cs typeface="Segoe UI" panose="020B050204020402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7" name="Title Placeholder 1">
            <a:extLst>
              <a:ext uri="{FF2B5EF4-FFF2-40B4-BE49-F238E27FC236}">
                <a16:creationId xmlns:a16="http://schemas.microsoft.com/office/drawing/2014/main" id="{7EEE387A-5B5A-4328-94E7-4AD510C8465D}"/>
              </a:ext>
            </a:extLst>
          </p:cNvPr>
          <p:cNvSpPr>
            <a:spLocks noGrp="1"/>
          </p:cNvSpPr>
          <p:nvPr>
            <p:ph type="title"/>
          </p:nvPr>
        </p:nvSpPr>
        <p:spPr>
          <a:xfrm>
            <a:off x="588262" y="465269"/>
            <a:ext cx="10941665" cy="553999"/>
          </a:xfrm>
          <a:prstGeom prst="rect">
            <a:avLst/>
          </a:prstGeom>
        </p:spPr>
        <p:txBody>
          <a:bodyPr vert="horz" lIns="91440" tIns="45720" rIns="91440" bIns="45720" rtlCol="0" anchor="ctr">
            <a:normAutofit/>
          </a:bodyPr>
          <a:lstStyle>
            <a:lvl1pPr>
              <a:defRPr>
                <a:solidFill>
                  <a:srgbClr val="FF9F53"/>
                </a:solidFill>
              </a:defRPr>
            </a:lvl1pPr>
          </a:lstStyle>
          <a:p>
            <a:r>
              <a:rPr lang="en-US"/>
              <a:t>Click to edit Master title style</a:t>
            </a:r>
          </a:p>
        </p:txBody>
      </p:sp>
      <p:sp>
        <p:nvSpPr>
          <p:cNvPr id="9" name="Text Placeholder 6">
            <a:extLst>
              <a:ext uri="{FF2B5EF4-FFF2-40B4-BE49-F238E27FC236}">
                <a16:creationId xmlns:a16="http://schemas.microsoft.com/office/drawing/2014/main" id="{2451E089-F031-40C8-B02E-EE49141DB77D}"/>
              </a:ext>
            </a:extLst>
          </p:cNvPr>
          <p:cNvSpPr>
            <a:spLocks noGrp="1"/>
          </p:cNvSpPr>
          <p:nvPr>
            <p:ph type="body" sz="quarter" idx="14"/>
          </p:nvPr>
        </p:nvSpPr>
        <p:spPr>
          <a:xfrm>
            <a:off x="588963" y="1019175"/>
            <a:ext cx="10941050" cy="388938"/>
          </a:xfrm>
        </p:spPr>
        <p:txBody>
          <a:bodyPr>
            <a:normAutofit/>
          </a:bodyPr>
          <a:lstStyle>
            <a:lvl1pPr marL="0" indent="0">
              <a:buNone/>
              <a:defRPr sz="2000"/>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2193150286"/>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1_Closing logo slide">
    <p:bg>
      <p:bgPr>
        <a:solidFill>
          <a:schemeClr val="tx1"/>
        </a:solidFill>
        <a:effectLst/>
      </p:bgPr>
    </p:bg>
    <p:spTree>
      <p:nvGrpSpPr>
        <p:cNvPr id="1" name=""/>
        <p:cNvGrpSpPr/>
        <p:nvPr/>
      </p:nvGrpSpPr>
      <p:grpSpPr>
        <a:xfrm>
          <a:off x="0" y="0"/>
          <a:ext cx="0" cy="0"/>
          <a:chOff x="0" y="0"/>
          <a:chExt cx="0" cy="0"/>
        </a:xfrm>
      </p:grpSpPr>
      <p:sp>
        <p:nvSpPr>
          <p:cNvPr id="2" name="Text Box 3"/>
          <p:cNvSpPr txBox="1">
            <a:spLocks noChangeArrowheads="1"/>
          </p:cNvSpPr>
          <p:nvPr userDrawn="1"/>
        </p:nvSpPr>
        <p:spPr bwMode="blackWhite">
          <a:xfrm>
            <a:off x="269241" y="6170060"/>
            <a:ext cx="11623331" cy="395317"/>
          </a:xfrm>
          <a:prstGeom prst="rect">
            <a:avLst/>
          </a:prstGeom>
          <a:noFill/>
          <a:ln w="12700">
            <a:noFill/>
            <a:miter lim="800000"/>
            <a:headEnd type="none" w="sm" len="sm"/>
            <a:tailEnd type="none" w="sm" len="sm"/>
          </a:ln>
          <a:effectLst/>
        </p:spPr>
        <p:txBody>
          <a:bodyPr vert="horz" wrap="square" lIns="179259" tIns="143407" rIns="179259" bIns="143407" numCol="1" anchor="t" anchorCtr="0" compatLnSpc="1">
            <a:prstTxWarp prst="textNoShape">
              <a:avLst/>
            </a:prstTxWarp>
            <a:spAutoFit/>
          </a:bodyPr>
          <a:lstStyle/>
          <a:p>
            <a:pPr defTabSz="913748" eaLnBrk="0" hangingPunct="0"/>
            <a:r>
              <a:rPr lang="en-US" sz="686">
                <a:solidFill>
                  <a:schemeClr val="tx1">
                    <a:lumMod val="25000"/>
                    <a:lumOff val="75000"/>
                  </a:schemeClr>
                </a:solidFill>
                <a:cs typeface="Segoe UI" pitchFamily="34" charset="0"/>
              </a:rPr>
              <a:t>©</a:t>
            </a:r>
            <a:r>
              <a:rPr lang="en-US" sz="686" baseline="0">
                <a:solidFill>
                  <a:schemeClr val="tx1">
                    <a:lumMod val="25000"/>
                    <a:lumOff val="75000"/>
                  </a:schemeClr>
                </a:solidFill>
                <a:cs typeface="Segoe UI" pitchFamily="34" charset="0"/>
              </a:rPr>
              <a:t> Copyright</a:t>
            </a:r>
            <a:r>
              <a:rPr lang="en-US" sz="686">
                <a:solidFill>
                  <a:schemeClr val="tx1">
                    <a:lumMod val="25000"/>
                    <a:lumOff val="75000"/>
                  </a:schemeClr>
                </a:solidFill>
                <a:cs typeface="Segoe UI" pitchFamily="34" charset="0"/>
              </a:rPr>
              <a:t> Microsoft Corporation. All rights reserved. </a:t>
            </a:r>
          </a:p>
        </p:txBody>
      </p:sp>
      <p:pic>
        <p:nvPicPr>
          <p:cNvPr id="6" name="Picture 5"/>
          <p:cNvPicPr>
            <a:picLocks noChangeAspect="1"/>
          </p:cNvPicPr>
          <p:nvPr userDrawn="1"/>
        </p:nvPicPr>
        <p:blipFill>
          <a:blip r:embed="rId2"/>
          <a:stretch>
            <a:fillRect/>
          </a:stretch>
        </p:blipFill>
        <p:spPr>
          <a:xfrm>
            <a:off x="12664" y="2679588"/>
            <a:ext cx="4074608" cy="1498825"/>
          </a:xfrm>
          <a:prstGeom prst="rect">
            <a:avLst/>
          </a:prstGeom>
        </p:spPr>
      </p:pic>
    </p:spTree>
    <p:extLst>
      <p:ext uri="{BB962C8B-B14F-4D97-AF65-F5344CB8AC3E}">
        <p14:creationId xmlns:p14="http://schemas.microsoft.com/office/powerpoint/2010/main" val="288509827"/>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cSld name="Comms &amp; Media title slide">
    <p:spTree>
      <p:nvGrpSpPr>
        <p:cNvPr id="1" name=""/>
        <p:cNvGrpSpPr/>
        <p:nvPr/>
      </p:nvGrpSpPr>
      <p:grpSpPr>
        <a:xfrm>
          <a:off x="0" y="0"/>
          <a:ext cx="0" cy="0"/>
          <a:chOff x="0" y="0"/>
          <a:chExt cx="0" cy="0"/>
        </a:xfrm>
      </p:grpSpPr>
      <p:pic>
        <p:nvPicPr>
          <p:cNvPr id="8" name="Picture 7"/>
          <p:cNvPicPr>
            <a:picLocks noChangeAspect="1"/>
          </p:cNvPicPr>
          <p:nvPr userDrawn="1"/>
        </p:nvPicPr>
        <p:blipFill rotWithShape="1">
          <a:blip r:embed="rId2"/>
          <a:srcRect l="15524" t="8095" r="-80" b="7444"/>
          <a:stretch/>
        </p:blipFill>
        <p:spPr>
          <a:xfrm flipH="1">
            <a:off x="0" y="0"/>
            <a:ext cx="12188952" cy="6849722"/>
          </a:xfrm>
          <a:prstGeom prst="rect">
            <a:avLst/>
          </a:prstGeom>
        </p:spPr>
      </p:pic>
      <p:pic>
        <p:nvPicPr>
          <p:cNvPr id="10" name="Picture 9"/>
          <p:cNvPicPr>
            <a:picLocks noChangeAspect="1"/>
          </p:cNvPicPr>
          <p:nvPr userDrawn="1"/>
        </p:nvPicPr>
        <p:blipFill>
          <a:blip r:embed="rId3" cstate="email">
            <a:extLst>
              <a:ext uri="{28A0092B-C50C-407E-A947-70E740481C1C}">
                <a14:useLocalDpi xmlns:a14="http://schemas.microsoft.com/office/drawing/2010/main" val="0"/>
              </a:ext>
            </a:extLst>
          </a:blip>
          <a:stretch>
            <a:fillRect/>
          </a:stretch>
        </p:blipFill>
        <p:spPr>
          <a:xfrm>
            <a:off x="10261455" y="186753"/>
            <a:ext cx="1740540" cy="640080"/>
          </a:xfrm>
          <a:prstGeom prst="rect">
            <a:avLst/>
          </a:prstGeom>
        </p:spPr>
      </p:pic>
      <p:sp>
        <p:nvSpPr>
          <p:cNvPr id="9" name="Title 1"/>
          <p:cNvSpPr>
            <a:spLocks noGrp="1"/>
          </p:cNvSpPr>
          <p:nvPr>
            <p:ph type="title" hasCustomPrompt="1"/>
          </p:nvPr>
        </p:nvSpPr>
        <p:spPr bwMode="ltGray">
          <a:xfrm>
            <a:off x="228600" y="275423"/>
            <a:ext cx="5175505" cy="3616381"/>
          </a:xfrm>
          <a:noFill/>
        </p:spPr>
        <p:txBody>
          <a:bodyPr vert="horz" lIns="137160" tIns="91440" rIns="137160" bIns="0" rtlCol="0" anchor="b" anchorCtr="0">
            <a:normAutofit/>
          </a:bodyPr>
          <a:lstStyle>
            <a:lvl1pPr algn="l">
              <a:defRPr lang="en-US" sz="4800" b="1" spc="-100" baseline="0" dirty="0">
                <a:solidFill>
                  <a:schemeClr val="bg1"/>
                </a:solidFill>
                <a:latin typeface="+mn-lt"/>
                <a:cs typeface="Segoe UI Semibold" panose="020B0702040204020203" pitchFamily="34" charset="0"/>
              </a:defRPr>
            </a:lvl1pPr>
          </a:lstStyle>
          <a:p>
            <a:pPr lvl="0"/>
            <a:r>
              <a:rPr lang="en-US"/>
              <a:t>Presentation title</a:t>
            </a:r>
          </a:p>
        </p:txBody>
      </p:sp>
      <p:sp>
        <p:nvSpPr>
          <p:cNvPr id="4" name="Text Placeholder 3"/>
          <p:cNvSpPr>
            <a:spLocks noGrp="1"/>
          </p:cNvSpPr>
          <p:nvPr>
            <p:ph type="body" sz="quarter" idx="10" hasCustomPrompt="1"/>
          </p:nvPr>
        </p:nvSpPr>
        <p:spPr>
          <a:xfrm>
            <a:off x="228601" y="5663820"/>
            <a:ext cx="3784600" cy="889380"/>
          </a:xfrm>
        </p:spPr>
        <p:txBody>
          <a:bodyPr lIns="137160" tIns="91440" rIns="137160" bIns="137160" anchor="b">
            <a:noAutofit/>
          </a:bodyPr>
          <a:lstStyle>
            <a:lvl1pPr marL="0" indent="0" algn="l">
              <a:spcBef>
                <a:spcPts val="0"/>
              </a:spcBef>
              <a:buNone/>
              <a:defRPr sz="1400">
                <a:solidFill>
                  <a:schemeClr val="bg1"/>
                </a:solidFill>
              </a:defRPr>
            </a:lvl1pPr>
            <a:lvl2pPr marL="281614" indent="0">
              <a:buNone/>
              <a:defRPr sz="2000">
                <a:solidFill>
                  <a:schemeClr val="bg1"/>
                </a:solidFill>
              </a:defRPr>
            </a:lvl2pPr>
            <a:lvl3pPr marL="588348" indent="0">
              <a:buNone/>
              <a:defRPr sz="2000">
                <a:solidFill>
                  <a:schemeClr val="bg1"/>
                </a:solidFill>
              </a:defRPr>
            </a:lvl3pPr>
            <a:lvl4pPr marL="869962" indent="0">
              <a:buNone/>
              <a:defRPr sz="2000">
                <a:solidFill>
                  <a:schemeClr val="bg1"/>
                </a:solidFill>
              </a:defRPr>
            </a:lvl4pPr>
            <a:lvl5pPr marL="1105300" indent="0">
              <a:buNone/>
              <a:defRPr sz="2000">
                <a:solidFill>
                  <a:schemeClr val="bg1"/>
                </a:solidFill>
              </a:defRPr>
            </a:lvl5pPr>
          </a:lstStyle>
          <a:p>
            <a:pPr lvl="0"/>
            <a:r>
              <a:rPr lang="en-US"/>
              <a:t>Speaker Name</a:t>
            </a:r>
          </a:p>
          <a:p>
            <a:pPr lvl="0"/>
            <a:r>
              <a:rPr lang="en-US"/>
              <a:t>Date</a:t>
            </a:r>
          </a:p>
        </p:txBody>
      </p:sp>
      <p:sp>
        <p:nvSpPr>
          <p:cNvPr id="5" name="Text Placeholder 4"/>
          <p:cNvSpPr>
            <a:spLocks noGrp="1"/>
          </p:cNvSpPr>
          <p:nvPr>
            <p:ph type="body" sz="quarter" idx="11"/>
          </p:nvPr>
        </p:nvSpPr>
        <p:spPr>
          <a:xfrm>
            <a:off x="228600" y="3891806"/>
            <a:ext cx="3886200" cy="1658120"/>
          </a:xfrm>
        </p:spPr>
        <p:txBody>
          <a:bodyPr lIns="137160" tIns="0" rIns="137160" bIns="137160">
            <a:noAutofit/>
          </a:bodyPr>
          <a:lstStyle>
            <a:lvl1pPr>
              <a:defRPr sz="2400" spc="-80" baseline="0">
                <a:solidFill>
                  <a:schemeClr val="bg1"/>
                </a:solidFill>
              </a:defRPr>
            </a:lvl1pPr>
          </a:lstStyle>
          <a:p>
            <a:pPr lvl="0"/>
            <a:r>
              <a:rPr lang="en-US"/>
              <a:t>Edit Master text styles</a:t>
            </a:r>
          </a:p>
        </p:txBody>
      </p:sp>
    </p:spTree>
    <p:extLst>
      <p:ext uri="{BB962C8B-B14F-4D97-AF65-F5344CB8AC3E}">
        <p14:creationId xmlns:p14="http://schemas.microsoft.com/office/powerpoint/2010/main" val="3173185885"/>
      </p:ext>
    </p:extLst>
  </p:cSld>
  <p:clrMapOvr>
    <a:masterClrMapping/>
  </p:clrMapOvr>
  <p:transition>
    <p:fade/>
  </p:transition>
  <p:extLst>
    <p:ext uri="{DCECCB84-F9BA-43D5-87BE-67443E8EF086}">
      <p15:sldGuideLst xmlns:p15="http://schemas.microsoft.com/office/powerpoint/2012/main"/>
    </p:ext>
  </p:extLst>
</p:sldLayout>
</file>

<file path=ppt/slideLayouts/slideLayout92.xml><?xml version="1.0" encoding="utf-8"?>
<p:sldLayout xmlns:a="http://schemas.openxmlformats.org/drawingml/2006/main" xmlns:r="http://schemas.openxmlformats.org/officeDocument/2006/relationships" xmlns:p="http://schemas.openxmlformats.org/presentationml/2006/main">
  <p:cSld name="Section Title w/black overlay">
    <p:spTree>
      <p:nvGrpSpPr>
        <p:cNvPr id="1" name=""/>
        <p:cNvGrpSpPr/>
        <p:nvPr/>
      </p:nvGrpSpPr>
      <p:grpSpPr>
        <a:xfrm>
          <a:off x="0" y="0"/>
          <a:ext cx="0" cy="0"/>
          <a:chOff x="0" y="0"/>
          <a:chExt cx="0" cy="0"/>
        </a:xfrm>
      </p:grpSpPr>
      <p:sp>
        <p:nvSpPr>
          <p:cNvPr id="4" name="Title 1"/>
          <p:cNvSpPr>
            <a:spLocks noGrp="1"/>
          </p:cNvSpPr>
          <p:nvPr>
            <p:ph type="title" hasCustomPrompt="1"/>
          </p:nvPr>
        </p:nvSpPr>
        <p:spPr>
          <a:xfrm>
            <a:off x="-5293" y="-1006"/>
            <a:ext cx="6625448" cy="6861750"/>
          </a:xfrm>
          <a:custGeom>
            <a:avLst/>
            <a:gdLst>
              <a:gd name="connsiteX0" fmla="*/ 0 w 10000"/>
              <a:gd name="connsiteY0" fmla="*/ 200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2000 h 10000"/>
              <a:gd name="connsiteX0" fmla="*/ 0 w 10000"/>
              <a:gd name="connsiteY0" fmla="*/ 3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3 h 10000"/>
              <a:gd name="connsiteX0" fmla="*/ 0 w 10000"/>
              <a:gd name="connsiteY0" fmla="*/ 0 h 9997"/>
              <a:gd name="connsiteX1" fmla="*/ 5160 w 10000"/>
              <a:gd name="connsiteY1" fmla="*/ 24 h 9997"/>
              <a:gd name="connsiteX2" fmla="*/ 10000 w 10000"/>
              <a:gd name="connsiteY2" fmla="*/ 9997 h 9997"/>
              <a:gd name="connsiteX3" fmla="*/ 0 w 10000"/>
              <a:gd name="connsiteY3" fmla="*/ 9997 h 9997"/>
              <a:gd name="connsiteX4" fmla="*/ 0 w 10000"/>
              <a:gd name="connsiteY4" fmla="*/ 0 h 9997"/>
              <a:gd name="connsiteX0" fmla="*/ 0 w 9679"/>
              <a:gd name="connsiteY0" fmla="*/ 0 h 10027"/>
              <a:gd name="connsiteX1" fmla="*/ 5160 w 9679"/>
              <a:gd name="connsiteY1" fmla="*/ 24 h 10027"/>
              <a:gd name="connsiteX2" fmla="*/ 9679 w 9679"/>
              <a:gd name="connsiteY2" fmla="*/ 10027 h 10027"/>
              <a:gd name="connsiteX3" fmla="*/ 0 w 9679"/>
              <a:gd name="connsiteY3" fmla="*/ 10000 h 10027"/>
              <a:gd name="connsiteX4" fmla="*/ 0 w 9679"/>
              <a:gd name="connsiteY4" fmla="*/ 0 h 10027"/>
              <a:gd name="connsiteX0" fmla="*/ 0 w 10000"/>
              <a:gd name="connsiteY0" fmla="*/ 10 h 10010"/>
              <a:gd name="connsiteX1" fmla="*/ 5302 w 10000"/>
              <a:gd name="connsiteY1" fmla="*/ 0 h 10010"/>
              <a:gd name="connsiteX2" fmla="*/ 10000 w 10000"/>
              <a:gd name="connsiteY2" fmla="*/ 10010 h 10010"/>
              <a:gd name="connsiteX3" fmla="*/ 0 w 10000"/>
              <a:gd name="connsiteY3" fmla="*/ 9983 h 10010"/>
              <a:gd name="connsiteX4" fmla="*/ 0 w 10000"/>
              <a:gd name="connsiteY4" fmla="*/ 10 h 10010"/>
              <a:gd name="connsiteX0" fmla="*/ 0 w 10000"/>
              <a:gd name="connsiteY0" fmla="*/ 10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10 h 10010"/>
              <a:gd name="connsiteX0" fmla="*/ 0 w 10000"/>
              <a:gd name="connsiteY0" fmla="*/ 21 h 10010"/>
              <a:gd name="connsiteX1" fmla="*/ 5302 w 10000"/>
              <a:gd name="connsiteY1" fmla="*/ 0 h 10010"/>
              <a:gd name="connsiteX2" fmla="*/ 10000 w 10000"/>
              <a:gd name="connsiteY2" fmla="*/ 10010 h 10010"/>
              <a:gd name="connsiteX3" fmla="*/ 4 w 10000"/>
              <a:gd name="connsiteY3" fmla="*/ 10010 h 10010"/>
              <a:gd name="connsiteX4" fmla="*/ 0 w 10000"/>
              <a:gd name="connsiteY4" fmla="*/ 21 h 10010"/>
              <a:gd name="connsiteX0" fmla="*/ 286 w 9997"/>
              <a:gd name="connsiteY0" fmla="*/ 216 h 10010"/>
              <a:gd name="connsiteX1" fmla="*/ 5299 w 9997"/>
              <a:gd name="connsiteY1" fmla="*/ 0 h 10010"/>
              <a:gd name="connsiteX2" fmla="*/ 9997 w 9997"/>
              <a:gd name="connsiteY2" fmla="*/ 10010 h 10010"/>
              <a:gd name="connsiteX3" fmla="*/ 1 w 9997"/>
              <a:gd name="connsiteY3" fmla="*/ 10010 h 10010"/>
              <a:gd name="connsiteX4" fmla="*/ 286 w 9997"/>
              <a:gd name="connsiteY4" fmla="*/ 216 h 10010"/>
              <a:gd name="connsiteX0" fmla="*/ 0 w 10007"/>
              <a:gd name="connsiteY0" fmla="*/ 29 h 10000"/>
              <a:gd name="connsiteX1" fmla="*/ 5308 w 10007"/>
              <a:gd name="connsiteY1" fmla="*/ 0 h 10000"/>
              <a:gd name="connsiteX2" fmla="*/ 10007 w 10007"/>
              <a:gd name="connsiteY2" fmla="*/ 10000 h 10000"/>
              <a:gd name="connsiteX3" fmla="*/ 8 w 10007"/>
              <a:gd name="connsiteY3" fmla="*/ 10000 h 10000"/>
              <a:gd name="connsiteX4" fmla="*/ 0 w 10007"/>
              <a:gd name="connsiteY4" fmla="*/ 29 h 10000"/>
              <a:gd name="connsiteX0" fmla="*/ 0 w 10007"/>
              <a:gd name="connsiteY0" fmla="*/ 0 h 9971"/>
              <a:gd name="connsiteX1" fmla="*/ 5316 w 10007"/>
              <a:gd name="connsiteY1" fmla="*/ 5 h 9971"/>
              <a:gd name="connsiteX2" fmla="*/ 10007 w 10007"/>
              <a:gd name="connsiteY2" fmla="*/ 9971 h 9971"/>
              <a:gd name="connsiteX3" fmla="*/ 8 w 10007"/>
              <a:gd name="connsiteY3" fmla="*/ 9971 h 9971"/>
              <a:gd name="connsiteX4" fmla="*/ 0 w 10007"/>
              <a:gd name="connsiteY4" fmla="*/ 0 h 9971"/>
              <a:gd name="connsiteX0" fmla="*/ 0 w 10000"/>
              <a:gd name="connsiteY0" fmla="*/ 3 h 10003"/>
              <a:gd name="connsiteX1" fmla="*/ 5292 w 10000"/>
              <a:gd name="connsiteY1" fmla="*/ 0 h 10003"/>
              <a:gd name="connsiteX2" fmla="*/ 10000 w 10000"/>
              <a:gd name="connsiteY2" fmla="*/ 10003 h 10003"/>
              <a:gd name="connsiteX3" fmla="*/ 8 w 10000"/>
              <a:gd name="connsiteY3" fmla="*/ 10003 h 10003"/>
              <a:gd name="connsiteX4" fmla="*/ 0 w 10000"/>
              <a:gd name="connsiteY4" fmla="*/ 3 h 10003"/>
              <a:gd name="connsiteX0" fmla="*/ 84 w 9993"/>
              <a:gd name="connsiteY0" fmla="*/ 114 h 10003"/>
              <a:gd name="connsiteX1" fmla="*/ 5285 w 9993"/>
              <a:gd name="connsiteY1" fmla="*/ 0 h 10003"/>
              <a:gd name="connsiteX2" fmla="*/ 9993 w 9993"/>
              <a:gd name="connsiteY2" fmla="*/ 10003 h 10003"/>
              <a:gd name="connsiteX3" fmla="*/ 1 w 9993"/>
              <a:gd name="connsiteY3" fmla="*/ 10003 h 10003"/>
              <a:gd name="connsiteX4" fmla="*/ 84 w 9993"/>
              <a:gd name="connsiteY4" fmla="*/ 114 h 10003"/>
              <a:gd name="connsiteX0" fmla="*/ 0 w 10003"/>
              <a:gd name="connsiteY0" fmla="*/ 3 h 10000"/>
              <a:gd name="connsiteX1" fmla="*/ 5292 w 10003"/>
              <a:gd name="connsiteY1" fmla="*/ 0 h 10000"/>
              <a:gd name="connsiteX2" fmla="*/ 10003 w 10003"/>
              <a:gd name="connsiteY2" fmla="*/ 10000 h 10000"/>
              <a:gd name="connsiteX3" fmla="*/ 4 w 10003"/>
              <a:gd name="connsiteY3" fmla="*/ 10000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0 w 10003"/>
              <a:gd name="connsiteY3" fmla="*/ 9996 h 10000"/>
              <a:gd name="connsiteX4" fmla="*/ 0 w 10003"/>
              <a:gd name="connsiteY4" fmla="*/ 3 h 10000"/>
              <a:gd name="connsiteX0" fmla="*/ 0 w 10003"/>
              <a:gd name="connsiteY0" fmla="*/ 3 h 10000"/>
              <a:gd name="connsiteX1" fmla="*/ 5292 w 10003"/>
              <a:gd name="connsiteY1" fmla="*/ 0 h 10000"/>
              <a:gd name="connsiteX2" fmla="*/ 10003 w 10003"/>
              <a:gd name="connsiteY2" fmla="*/ 10000 h 10000"/>
              <a:gd name="connsiteX3" fmla="*/ 67 w 10003"/>
              <a:gd name="connsiteY3" fmla="*/ 9920 h 10000"/>
              <a:gd name="connsiteX4" fmla="*/ 0 w 10003"/>
              <a:gd name="connsiteY4" fmla="*/ 3 h 10000"/>
              <a:gd name="connsiteX0" fmla="*/ 8 w 10011"/>
              <a:gd name="connsiteY0" fmla="*/ 3 h 10004"/>
              <a:gd name="connsiteX1" fmla="*/ 5300 w 10011"/>
              <a:gd name="connsiteY1" fmla="*/ 0 h 10004"/>
              <a:gd name="connsiteX2" fmla="*/ 10011 w 10011"/>
              <a:gd name="connsiteY2" fmla="*/ 10000 h 10004"/>
              <a:gd name="connsiteX3" fmla="*/ 0 w 10011"/>
              <a:gd name="connsiteY3" fmla="*/ 10004 h 10004"/>
              <a:gd name="connsiteX4" fmla="*/ 8 w 10011"/>
              <a:gd name="connsiteY4" fmla="*/ 3 h 1000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11" h="10004">
                <a:moveTo>
                  <a:pt x="8" y="3"/>
                </a:moveTo>
                <a:lnTo>
                  <a:pt x="5300" y="0"/>
                </a:lnTo>
                <a:lnTo>
                  <a:pt x="10011" y="10000"/>
                </a:lnTo>
                <a:lnTo>
                  <a:pt x="0" y="10004"/>
                </a:lnTo>
                <a:cubicBezTo>
                  <a:pt x="-1" y="6665"/>
                  <a:pt x="9" y="3341"/>
                  <a:pt x="8" y="3"/>
                </a:cubicBezTo>
                <a:close/>
              </a:path>
            </a:pathLst>
          </a:custGeom>
          <a:solidFill>
            <a:srgbClr val="000000">
              <a:alpha val="70000"/>
            </a:srgbClr>
          </a:solidFill>
        </p:spPr>
        <p:txBody>
          <a:bodyPr lIns="365760" tIns="137160" rIns="137160" bIns="1097280" anchor="b" anchorCtr="0">
            <a:noAutofit/>
          </a:bodyPr>
          <a:lstStyle>
            <a:lvl1pPr>
              <a:defRPr sz="5998" spc="-100" baseline="0">
                <a:solidFill>
                  <a:schemeClr val="bg1"/>
                </a:solidFill>
              </a:defRPr>
            </a:lvl1pPr>
          </a:lstStyle>
          <a:p>
            <a:r>
              <a:rPr lang="en-US"/>
              <a:t>Section title</a:t>
            </a:r>
          </a:p>
        </p:txBody>
      </p:sp>
      <p:sp>
        <p:nvSpPr>
          <p:cNvPr id="5" name="Picture Placeholder 4"/>
          <p:cNvSpPr>
            <a:spLocks noGrp="1"/>
          </p:cNvSpPr>
          <p:nvPr>
            <p:ph type="pic" sz="quarter" idx="10" hasCustomPrompt="1"/>
          </p:nvPr>
        </p:nvSpPr>
        <p:spPr>
          <a:xfrm>
            <a:off x="0" y="-4823"/>
            <a:ext cx="12192000" cy="1810614"/>
          </a:xfrm>
        </p:spPr>
        <p:txBody>
          <a:bodyPr/>
          <a:lstStyle>
            <a:lvl1pPr>
              <a:defRPr baseline="0">
                <a:solidFill>
                  <a:schemeClr val="bg1"/>
                </a:solidFill>
              </a:defRPr>
            </a:lvl1pPr>
          </a:lstStyle>
          <a:p>
            <a:r>
              <a:rPr lang="en-US"/>
              <a:t>Click on icon to</a:t>
            </a:r>
            <a:br>
              <a:rPr lang="en-US"/>
            </a:br>
            <a:r>
              <a:rPr lang="en-US"/>
              <a:t>insert picture then</a:t>
            </a:r>
            <a:br>
              <a:rPr lang="en-US"/>
            </a:br>
            <a:r>
              <a:rPr lang="en-US"/>
              <a:t>send to back</a:t>
            </a:r>
          </a:p>
        </p:txBody>
      </p:sp>
    </p:spTree>
    <p:extLst>
      <p:ext uri="{BB962C8B-B14F-4D97-AF65-F5344CB8AC3E}">
        <p14:creationId xmlns:p14="http://schemas.microsoft.com/office/powerpoint/2010/main" val="2414823479"/>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cSld name="2_Microsoft logo">
    <p:bg>
      <p:bgPr>
        <a:solidFill>
          <a:schemeClr val="tx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34913866"/>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itle Slide 1">
    <p:bg>
      <p:bgPr>
        <a:solidFill>
          <a:schemeClr val="accent1"/>
        </a:solidFill>
        <a:effectLst/>
      </p:bgPr>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269302" y="2084187"/>
            <a:ext cx="8964185" cy="1793090"/>
          </a:xfrm>
          <a:noFill/>
        </p:spPr>
        <p:txBody>
          <a:bodyPr lIns="146304" tIns="91440" rIns="146304" bIns="91440" anchor="t" anchorCtr="0"/>
          <a:lstStyle>
            <a:lvl1pPr>
              <a:defRPr sz="5882" spc="-98" baseline="0">
                <a:gradFill>
                  <a:gsLst>
                    <a:gs pos="5833">
                      <a:schemeClr val="tx1"/>
                    </a:gs>
                    <a:gs pos="53000">
                      <a:schemeClr val="tx1"/>
                    </a:gs>
                  </a:gsLst>
                  <a:lin ang="5400000" scaled="0"/>
                </a:gradFill>
              </a:defRPr>
            </a:lvl1pPr>
          </a:lstStyle>
          <a:p>
            <a:r>
              <a:rPr lang="en-US"/>
              <a:t>Presentation title</a:t>
            </a:r>
          </a:p>
        </p:txBody>
      </p:sp>
      <p:sp>
        <p:nvSpPr>
          <p:cNvPr id="5" name="Text Placeholder 4"/>
          <p:cNvSpPr>
            <a:spLocks noGrp="1"/>
          </p:cNvSpPr>
          <p:nvPr>
            <p:ph type="body" sz="quarter" idx="12" hasCustomPrompt="1"/>
          </p:nvPr>
        </p:nvSpPr>
        <p:spPr>
          <a:xfrm>
            <a:off x="269302" y="3878574"/>
            <a:ext cx="8964186" cy="1792326"/>
          </a:xfrm>
          <a:noFill/>
        </p:spPr>
        <p:txBody>
          <a:bodyPr lIns="182880" tIns="146304" rIns="182880" bIns="146304">
            <a:noAutofit/>
          </a:bodyPr>
          <a:lstStyle>
            <a:lvl1pPr marL="0" indent="0">
              <a:spcBef>
                <a:spcPts val="0"/>
              </a:spcBef>
              <a:buNone/>
              <a:defRPr sz="3529" spc="0" baseline="0">
                <a:gradFill>
                  <a:gsLst>
                    <a:gs pos="5833">
                      <a:schemeClr val="tx1"/>
                    </a:gs>
                    <a:gs pos="53000">
                      <a:schemeClr val="tx1"/>
                    </a:gs>
                  </a:gsLst>
                  <a:lin ang="5400000" scaled="0"/>
                </a:gradFill>
                <a:latin typeface="+mj-lt"/>
              </a:defRPr>
            </a:lvl1pPr>
          </a:lstStyle>
          <a:p>
            <a:pPr lvl="0"/>
            <a:r>
              <a:rPr lang="en-US"/>
              <a:t>Speaker Name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pic>
        <p:nvPicPr>
          <p:cNvPr id="7" name="Picture 6"/>
          <p:cNvPicPr>
            <a:picLocks noChangeAspect="1"/>
          </p:cNvPicPr>
          <p:nvPr userDrawn="1"/>
        </p:nvPicPr>
        <p:blipFill>
          <a:blip r:embed="rId2" cstate="screen">
            <a:extLst>
              <a:ext uri="{28A0092B-C50C-407E-A947-70E740481C1C}">
                <a14:useLocalDpi xmlns:a14="http://schemas.microsoft.com/office/drawing/2010/main" val="0"/>
              </a:ext>
            </a:extLst>
          </a:blip>
          <a:stretch>
            <a:fillRect/>
          </a:stretch>
        </p:blipFill>
        <p:spPr bwMode="invGray">
          <a:xfrm>
            <a:off x="455226" y="470410"/>
            <a:ext cx="1606863" cy="352152"/>
          </a:xfrm>
          <a:prstGeom prst="rect">
            <a:avLst/>
          </a:prstGeom>
        </p:spPr>
      </p:pic>
    </p:spTree>
    <p:extLst>
      <p:ext uri="{BB962C8B-B14F-4D97-AF65-F5344CB8AC3E}">
        <p14:creationId xmlns:p14="http://schemas.microsoft.com/office/powerpoint/2010/main" val="292342539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pos="288">
          <p15:clr>
            <a:srgbClr val="C35EA4"/>
          </p15:clr>
        </p15:guide>
        <p15:guide id="2" pos="7546">
          <p15:clr>
            <a:srgbClr val="C35EA4"/>
          </p15:clr>
        </p15:guide>
        <p15:guide id="3" orient="horz" pos="302">
          <p15:clr>
            <a:srgbClr val="C35EA4"/>
          </p15:clr>
        </p15:guide>
        <p15:guide id="4" orient="horz" pos="4104">
          <p15:clr>
            <a:srgbClr val="C35EA4"/>
          </p15:clr>
        </p15:guide>
      </p15:sldGuideLst>
    </p:ext>
  </p:extLst>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itle Slide 3">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pic>
        <p:nvPicPr>
          <p:cNvPr id="7" name="Picture 6"/>
          <p:cNvPicPr>
            <a:picLocks noChangeAspect="1"/>
          </p:cNvPicPr>
          <p:nvPr userDrawn="1"/>
        </p:nvPicPr>
        <p:blipFill rotWithShape="1">
          <a:blip r:embed="rId2">
            <a:extLst>
              <a:ext uri="{28A0092B-C50C-407E-A947-70E740481C1C}">
                <a14:useLocalDpi xmlns:a14="http://schemas.microsoft.com/office/drawing/2010/main" val="0"/>
              </a:ext>
            </a:extLst>
          </a:blip>
          <a:srcRect/>
          <a:stretch/>
        </p:blipFill>
        <p:spPr>
          <a:xfrm>
            <a:off x="257768" y="816708"/>
            <a:ext cx="11676463" cy="5761918"/>
          </a:xfrm>
          <a:prstGeom prst="rect">
            <a:avLst/>
          </a:prstGeom>
          <a:noFill/>
          <a:ln>
            <a:noFill/>
          </a:ln>
        </p:spPr>
      </p:pic>
      <p:sp>
        <p:nvSpPr>
          <p:cNvPr id="5"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9"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pic>
        <p:nvPicPr>
          <p:cNvPr id="12" name="Picture 11"/>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2213414" y="322490"/>
            <a:ext cx="9720817" cy="6256136"/>
          </a:xfrm>
          <a:prstGeom prst="rect">
            <a:avLst/>
          </a:prstGeom>
          <a:noFill/>
          <a:ln>
            <a:noFill/>
          </a:ln>
        </p:spPr>
      </p:pic>
    </p:spTree>
    <p:extLst>
      <p:ext uri="{BB962C8B-B14F-4D97-AF65-F5344CB8AC3E}">
        <p14:creationId xmlns:p14="http://schemas.microsoft.com/office/powerpoint/2010/main" val="89587792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Title Slide 2">
    <p:bg bwMode="gray">
      <p:bgPr>
        <a:solidFill>
          <a:schemeClr val="bg1"/>
        </a:solidFill>
        <a:effectLst/>
      </p:bgPr>
    </p:bg>
    <p:spTree>
      <p:nvGrpSpPr>
        <p:cNvPr id="1" name=""/>
        <p:cNvGrpSpPr/>
        <p:nvPr/>
      </p:nvGrpSpPr>
      <p:grpSpPr>
        <a:xfrm>
          <a:off x="0" y="0"/>
          <a:ext cx="0" cy="0"/>
          <a:chOff x="0" y="0"/>
          <a:chExt cx="0" cy="0"/>
        </a:xfrm>
      </p:grpSpPr>
      <p:sp>
        <p:nvSpPr>
          <p:cNvPr id="5" name="Picture Placeholder 4"/>
          <p:cNvSpPr>
            <a:spLocks noGrp="1"/>
          </p:cNvSpPr>
          <p:nvPr>
            <p:ph type="pic" sz="quarter" idx="15"/>
          </p:nvPr>
        </p:nvSpPr>
        <p:spPr>
          <a:xfrm>
            <a:off x="0" y="0"/>
            <a:ext cx="12192000" cy="727700"/>
          </a:xfrm>
        </p:spPr>
        <p:txBody>
          <a:bodyPr/>
          <a:lstStyle>
            <a:lvl1pPr marL="0" indent="0">
              <a:buNone/>
              <a:defRPr/>
            </a:lvl1pPr>
          </a:lstStyle>
          <a:p>
            <a:r>
              <a:rPr lang="en-US"/>
              <a:t>Click icon to add picture</a:t>
            </a:r>
          </a:p>
        </p:txBody>
      </p:sp>
      <p:sp>
        <p:nvSpPr>
          <p:cNvPr id="2" name="Footer Placeholder 1"/>
          <p:cNvSpPr>
            <a:spLocks noGrp="1"/>
          </p:cNvSpPr>
          <p:nvPr>
            <p:ph type="ftr" sz="quarter" idx="13"/>
          </p:nvPr>
        </p:nvSpPr>
        <p:spPr/>
        <p:txBody>
          <a:bodyPr/>
          <a:lstStyle/>
          <a:p>
            <a:r>
              <a:rPr lang="en-US"/>
              <a:t>Microsoft Confidential</a:t>
            </a:r>
          </a:p>
        </p:txBody>
      </p:sp>
      <p:sp>
        <p:nvSpPr>
          <p:cNvPr id="3" name="Slide Number Placeholder 2"/>
          <p:cNvSpPr>
            <a:spLocks noGrp="1"/>
          </p:cNvSpPr>
          <p:nvPr>
            <p:ph type="sldNum" sz="quarter" idx="14"/>
          </p:nvPr>
        </p:nvSpPr>
        <p:spPr/>
        <p:txBody>
          <a:bodyPr/>
          <a:lstStyle/>
          <a:p>
            <a:fld id="{27258FFF-F925-446B-8502-81C933981705}" type="slidenum">
              <a:rPr lang="en-US" smtClean="0"/>
              <a:pPr/>
              <a:t>‹#›</a:t>
            </a:fld>
            <a:endParaRPr lang="en-US"/>
          </a:p>
        </p:txBody>
      </p:sp>
      <p:sp>
        <p:nvSpPr>
          <p:cNvPr id="7" name="Text Placeholder 4"/>
          <p:cNvSpPr>
            <a:spLocks noGrp="1"/>
          </p:cNvSpPr>
          <p:nvPr>
            <p:ph type="body" sz="quarter" idx="12" hasCustomPrompt="1"/>
          </p:nvPr>
        </p:nvSpPr>
        <p:spPr>
          <a:xfrm>
            <a:off x="271105" y="3877271"/>
            <a:ext cx="5095209" cy="999080"/>
          </a:xfrm>
          <a:noFill/>
        </p:spPr>
        <p:txBody>
          <a:bodyPr lIns="182880" tIns="146304" rIns="182880" bIns="146304">
            <a:noAutofit/>
          </a:bodyPr>
          <a:lstStyle>
            <a:lvl1pPr marL="0" indent="0">
              <a:spcBef>
                <a:spcPts val="0"/>
              </a:spcBef>
              <a:buNone/>
              <a:defRPr sz="3529" spc="0" baseline="0">
                <a:gradFill>
                  <a:gsLst>
                    <a:gs pos="7965">
                      <a:schemeClr val="tx1"/>
                    </a:gs>
                    <a:gs pos="8000">
                      <a:schemeClr val="tx1"/>
                    </a:gs>
                  </a:gsLst>
                  <a:lin ang="5400000" scaled="0"/>
                </a:gradFill>
                <a:latin typeface="+mj-lt"/>
              </a:defRPr>
            </a:lvl1pPr>
          </a:lstStyle>
          <a:p>
            <a:pPr lvl="0"/>
            <a:r>
              <a:rPr lang="en-US"/>
              <a:t>Speaker Name</a:t>
            </a:r>
          </a:p>
        </p:txBody>
      </p:sp>
      <p:sp>
        <p:nvSpPr>
          <p:cNvPr id="8" name="Title 1"/>
          <p:cNvSpPr>
            <a:spLocks noGrp="1"/>
          </p:cNvSpPr>
          <p:nvPr>
            <p:ph type="title" hasCustomPrompt="1"/>
          </p:nvPr>
        </p:nvSpPr>
        <p:spPr>
          <a:xfrm>
            <a:off x="269303" y="2084186"/>
            <a:ext cx="5085476" cy="1793104"/>
          </a:xfrm>
          <a:noFill/>
        </p:spPr>
        <p:txBody>
          <a:bodyPr lIns="146304" tIns="91440" rIns="146304" bIns="91440" anchor="t" anchorCtr="0"/>
          <a:lstStyle>
            <a:lvl1pPr>
              <a:defRPr sz="5882" spc="-98" baseline="0">
                <a:gradFill>
                  <a:gsLst>
                    <a:gs pos="7965">
                      <a:schemeClr val="tx1"/>
                    </a:gs>
                    <a:gs pos="8000">
                      <a:schemeClr val="tx1"/>
                    </a:gs>
                  </a:gsLst>
                  <a:lin ang="5400000" scaled="0"/>
                </a:gradFill>
              </a:defRPr>
            </a:lvl1pPr>
          </a:lstStyle>
          <a:p>
            <a:r>
              <a:rPr lang="en-US"/>
              <a:t>Presentation title</a:t>
            </a:r>
          </a:p>
        </p:txBody>
      </p:sp>
    </p:spTree>
    <p:extLst>
      <p:ext uri="{BB962C8B-B14F-4D97-AF65-F5344CB8AC3E}">
        <p14:creationId xmlns:p14="http://schemas.microsoft.com/office/powerpoint/2010/main" val="28482735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Title Slide 4">
    <p:bg bwMode="gray">
      <p:bgPr>
        <a:solidFill>
          <a:schemeClr val="bg1"/>
        </a:solidFill>
        <a:effectLst/>
      </p:bgPr>
    </p:bg>
    <p:spTree>
      <p:nvGrpSpPr>
        <p:cNvPr id="1" name=""/>
        <p:cNvGrpSpPr/>
        <p:nvPr/>
      </p:nvGrpSpPr>
      <p:grpSpPr>
        <a:xfrm>
          <a:off x="0" y="0"/>
          <a:ext cx="0" cy="0"/>
          <a:chOff x="0" y="0"/>
          <a:chExt cx="0" cy="0"/>
        </a:xfrm>
      </p:grpSpPr>
      <p:sp>
        <p:nvSpPr>
          <p:cNvPr id="4" name="Picture Placeholder 3"/>
          <p:cNvSpPr>
            <a:spLocks noGrp="1"/>
          </p:cNvSpPr>
          <p:nvPr>
            <p:ph type="pic" sz="quarter" idx="13"/>
          </p:nvPr>
        </p:nvSpPr>
        <p:spPr>
          <a:xfrm>
            <a:off x="0" y="0"/>
            <a:ext cx="12192000" cy="727700"/>
          </a:xfrm>
        </p:spPr>
        <p:txBody>
          <a:bodyPr/>
          <a:lstStyle>
            <a:lvl1pPr marL="0" indent="0">
              <a:buNone/>
              <a:defRPr/>
            </a:lvl1pPr>
          </a:lstStyle>
          <a:p>
            <a:r>
              <a:rPr lang="en-US"/>
              <a:t>Click icon to add picture</a:t>
            </a:r>
          </a:p>
        </p:txBody>
      </p:sp>
      <p:sp>
        <p:nvSpPr>
          <p:cNvPr id="5" name="Text Placeholder 4"/>
          <p:cNvSpPr>
            <a:spLocks noGrp="1"/>
          </p:cNvSpPr>
          <p:nvPr>
            <p:ph type="body" sz="quarter" idx="12" hasCustomPrompt="1"/>
          </p:nvPr>
        </p:nvSpPr>
        <p:spPr>
          <a:xfrm>
            <a:off x="271105" y="2084172"/>
            <a:ext cx="5376684" cy="1793110"/>
          </a:xfrm>
          <a:noFill/>
        </p:spPr>
        <p:txBody>
          <a:bodyPr lIns="182880" tIns="146304" rIns="182880" bIns="146304">
            <a:noAutofit/>
          </a:bodyPr>
          <a:lstStyle>
            <a:lvl1pPr marL="0" indent="0">
              <a:spcBef>
                <a:spcPts val="0"/>
              </a:spcBef>
              <a:buNone/>
              <a:defRPr sz="3529" spc="0" baseline="0">
                <a:gradFill>
                  <a:gsLst>
                    <a:gs pos="46903">
                      <a:srgbClr val="FFFFFF"/>
                    </a:gs>
                    <a:gs pos="83000">
                      <a:srgbClr val="FFFFFF"/>
                    </a:gs>
                  </a:gsLst>
                  <a:lin ang="5400000" scaled="1"/>
                </a:gradFill>
                <a:latin typeface="+mj-lt"/>
              </a:defRPr>
            </a:lvl1pPr>
          </a:lstStyle>
          <a:p>
            <a:pPr lvl="0"/>
            <a:r>
              <a:rPr lang="en-US"/>
              <a:t>Speaker Name</a:t>
            </a:r>
          </a:p>
        </p:txBody>
      </p:sp>
      <p:sp>
        <p:nvSpPr>
          <p:cNvPr id="9" name="Title 1"/>
          <p:cNvSpPr>
            <a:spLocks noGrp="1"/>
          </p:cNvSpPr>
          <p:nvPr>
            <p:ph type="title" hasCustomPrompt="1"/>
          </p:nvPr>
        </p:nvSpPr>
        <p:spPr>
          <a:xfrm>
            <a:off x="269303" y="291069"/>
            <a:ext cx="5378485" cy="1793104"/>
          </a:xfrm>
          <a:noFill/>
        </p:spPr>
        <p:txBody>
          <a:bodyPr lIns="146304" tIns="91440" rIns="146304" bIns="91440" anchor="t" anchorCtr="0"/>
          <a:lstStyle>
            <a:lvl1pPr>
              <a:defRPr sz="5882" spc="-98" baseline="0">
                <a:gradFill>
                  <a:gsLst>
                    <a:gs pos="46903">
                      <a:srgbClr val="FFFFFF"/>
                    </a:gs>
                    <a:gs pos="83000">
                      <a:srgbClr val="FFFFFF"/>
                    </a:gs>
                  </a:gsLst>
                  <a:lin ang="5400000" scaled="1"/>
                </a:gradFill>
              </a:defRPr>
            </a:lvl1pPr>
          </a:lstStyle>
          <a:p>
            <a:r>
              <a:rPr lang="en-US"/>
              <a:t>Presentation title</a:t>
            </a:r>
          </a:p>
        </p:txBody>
      </p:sp>
    </p:spTree>
    <p:extLst>
      <p:ext uri="{BB962C8B-B14F-4D97-AF65-F5344CB8AC3E}">
        <p14:creationId xmlns:p14="http://schemas.microsoft.com/office/powerpoint/2010/main" val="2097822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Pull Quote 1">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727700"/>
          </a:xfrm>
        </p:spPr>
        <p:txBody>
          <a:bodyPr/>
          <a:lstStyle>
            <a:lvl1pPr marL="0" indent="0">
              <a:buNone/>
              <a:defRPr/>
            </a:lvl1pPr>
          </a:lstStyle>
          <a:p>
            <a:r>
              <a:rPr lang="en-US"/>
              <a:t>Click icon to add picture</a:t>
            </a:r>
          </a:p>
        </p:txBody>
      </p:sp>
      <p:sp>
        <p:nvSpPr>
          <p:cNvPr id="9" name="Title 1"/>
          <p:cNvSpPr>
            <a:spLocks noGrp="1"/>
          </p:cNvSpPr>
          <p:nvPr>
            <p:ph type="title" hasCustomPrompt="1"/>
          </p:nvPr>
        </p:nvSpPr>
        <p:spPr>
          <a:xfrm>
            <a:off x="269303" y="2084172"/>
            <a:ext cx="5378485" cy="3586208"/>
          </a:xfrm>
          <a:noFill/>
        </p:spPr>
        <p:txBody>
          <a:bodyPr lIns="146304" tIns="91440" rIns="146304" bIns="91440" anchor="t" anchorCtr="0"/>
          <a:lstStyle>
            <a:lvl1pPr>
              <a:defRPr sz="5882" spc="-98" baseline="0">
                <a:gradFill>
                  <a:gsLst>
                    <a:gs pos="46903">
                      <a:schemeClr val="tx1"/>
                    </a:gs>
                    <a:gs pos="83000">
                      <a:schemeClr val="tx1"/>
                    </a:gs>
                  </a:gsLst>
                  <a:lin ang="5400000" scaled="1"/>
                </a:gradFill>
              </a:defRPr>
            </a:lvl1pPr>
          </a:lstStyle>
          <a:p>
            <a:r>
              <a:rPr lang="en-US"/>
              <a:t>Pull quote</a:t>
            </a:r>
          </a:p>
        </p:txBody>
      </p:sp>
    </p:spTree>
    <p:extLst>
      <p:ext uri="{BB962C8B-B14F-4D97-AF65-F5344CB8AC3E}">
        <p14:creationId xmlns:p14="http://schemas.microsoft.com/office/powerpoint/2010/main" val="472105950"/>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Pull Quote 2">
    <p:bg bwMode="gray">
      <p:bgPr>
        <a:solidFill>
          <a:schemeClr val="bg1"/>
        </a:solidFill>
        <a:effectLst/>
      </p:bgPr>
    </p:bg>
    <p:spTree>
      <p:nvGrpSpPr>
        <p:cNvPr id="1" name=""/>
        <p:cNvGrpSpPr/>
        <p:nvPr/>
      </p:nvGrpSpPr>
      <p:grpSpPr>
        <a:xfrm>
          <a:off x="0" y="0"/>
          <a:ext cx="0" cy="0"/>
          <a:chOff x="0" y="0"/>
          <a:chExt cx="0" cy="0"/>
        </a:xfrm>
      </p:grpSpPr>
      <p:sp>
        <p:nvSpPr>
          <p:cNvPr id="3" name="Picture Placeholder 2"/>
          <p:cNvSpPr>
            <a:spLocks noGrp="1"/>
          </p:cNvSpPr>
          <p:nvPr>
            <p:ph type="pic" sz="quarter" idx="18"/>
          </p:nvPr>
        </p:nvSpPr>
        <p:spPr>
          <a:xfrm>
            <a:off x="0" y="0"/>
            <a:ext cx="12192000" cy="727700"/>
          </a:xfrm>
        </p:spPr>
        <p:txBody>
          <a:bodyPr/>
          <a:lstStyle>
            <a:lvl1pPr marL="0" indent="0">
              <a:buNone/>
              <a:defRPr/>
            </a:lvl1pPr>
          </a:lstStyle>
          <a:p>
            <a:r>
              <a:rPr lang="en-US"/>
              <a:t>Click icon to add picture</a:t>
            </a:r>
          </a:p>
        </p:txBody>
      </p:sp>
      <p:sp>
        <p:nvSpPr>
          <p:cNvPr id="13" name="Text Placeholder 5"/>
          <p:cNvSpPr>
            <a:spLocks noGrp="1"/>
          </p:cNvSpPr>
          <p:nvPr>
            <p:ph type="body" sz="quarter" idx="15" hasCustomPrompt="1"/>
          </p:nvPr>
        </p:nvSpPr>
        <p:spPr>
          <a:xfrm>
            <a:off x="5914482" y="708900"/>
            <a:ext cx="627497" cy="627586"/>
          </a:xfrm>
          <a:solidFill>
            <a:srgbClr val="68217A"/>
          </a:solidFill>
        </p:spPr>
        <p:txBody>
          <a:bodyPr anchor="ctr">
            <a:noAutofit/>
          </a:bodyP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4" name="Text Placeholder 5"/>
          <p:cNvSpPr>
            <a:spLocks noGrp="1"/>
          </p:cNvSpPr>
          <p:nvPr>
            <p:ph type="body" sz="quarter" idx="16" hasCustomPrompt="1"/>
          </p:nvPr>
        </p:nvSpPr>
        <p:spPr>
          <a:xfrm>
            <a:off x="9233488" y="891888"/>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5" name="Text Placeholder 5"/>
          <p:cNvSpPr>
            <a:spLocks noGrp="1"/>
          </p:cNvSpPr>
          <p:nvPr>
            <p:ph type="body" sz="quarter" idx="17" hasCustomPrompt="1"/>
          </p:nvPr>
        </p:nvSpPr>
        <p:spPr>
          <a:xfrm>
            <a:off x="9233488" y="3743932"/>
            <a:ext cx="627497" cy="261610"/>
          </a:xfrm>
          <a:solidFill>
            <a:srgbClr val="68217A"/>
          </a:solidFill>
        </p:spPr>
        <p:txBody>
          <a:bodyPr anchor="ctr"/>
          <a:lstStyle>
            <a:lvl1pPr marL="0" indent="0">
              <a:lnSpc>
                <a:spcPts val="588"/>
              </a:lnSpc>
              <a:spcBef>
                <a:spcPts val="0"/>
              </a:spcBef>
              <a:buNone/>
              <a:defRPr sz="588">
                <a:solidFill>
                  <a:schemeClr val="bg1"/>
                </a:solidFill>
              </a:defRPr>
            </a:lvl1pPr>
            <a:lvl2pPr marL="336145" indent="0">
              <a:buNone/>
              <a:defRPr sz="3137"/>
            </a:lvl2pPr>
            <a:lvl3pPr marL="560241" indent="0">
              <a:buNone/>
              <a:defRPr sz="3137"/>
            </a:lvl3pPr>
            <a:lvl4pPr marL="784338" indent="0">
              <a:buNone/>
              <a:defRPr sz="3137"/>
            </a:lvl4pPr>
            <a:lvl5pPr marL="1008435" indent="0">
              <a:buNone/>
              <a:defRPr sz="3137"/>
            </a:lvl5pPr>
          </a:lstStyle>
          <a:p>
            <a:pPr lvl="0"/>
            <a:r>
              <a:rPr lang="en-US"/>
              <a:t> </a:t>
            </a:r>
          </a:p>
        </p:txBody>
      </p:sp>
      <p:sp>
        <p:nvSpPr>
          <p:cNvPr id="17" name="Title 16"/>
          <p:cNvSpPr>
            <a:spLocks noGrp="1"/>
          </p:cNvSpPr>
          <p:nvPr>
            <p:ph type="title"/>
          </p:nvPr>
        </p:nvSpPr>
        <p:spPr>
          <a:xfrm>
            <a:off x="4307819" y="3557465"/>
            <a:ext cx="2234160" cy="2228097"/>
          </a:xfrm>
          <a:solidFill>
            <a:srgbClr val="68217A"/>
          </a:solidFill>
        </p:spPr>
        <p:txBody>
          <a:bodyPr lIns="182880" tIns="146304" rIns="182880" bIns="146304"/>
          <a:lstStyle>
            <a:lvl1pPr>
              <a:defRPr sz="3137">
                <a:gradFill>
                  <a:gsLst>
                    <a:gs pos="14159">
                      <a:schemeClr val="bg1"/>
                    </a:gs>
                    <a:gs pos="37000">
                      <a:schemeClr val="bg1"/>
                    </a:gs>
                  </a:gsLst>
                  <a:lin ang="5400000" scaled="0"/>
                </a:gradFill>
              </a:defRPr>
            </a:lvl1pPr>
          </a:lstStyle>
          <a:p>
            <a:r>
              <a:rPr lang="en-US"/>
              <a:t>Click to edit Master title style</a:t>
            </a:r>
          </a:p>
        </p:txBody>
      </p:sp>
    </p:spTree>
    <p:extLst>
      <p:ext uri="{BB962C8B-B14F-4D97-AF65-F5344CB8AC3E}">
        <p14:creationId xmlns:p14="http://schemas.microsoft.com/office/powerpoint/2010/main" val="31537843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528" fill="hold" grpId="0" nodeType="withEffect">
                                  <p:stCondLst>
                                    <p:cond delay="0"/>
                                  </p:stCondLst>
                                  <p:childTnLst>
                                    <p:set>
                                      <p:cBhvr>
                                        <p:cTn id="6" dur="1" fill="hold">
                                          <p:stCondLst>
                                            <p:cond delay="0"/>
                                          </p:stCondLst>
                                        </p:cTn>
                                        <p:tgtEl>
                                          <p:spTgt spid="13">
                                            <p:bg/>
                                          </p:spTgt>
                                        </p:tgtEl>
                                        <p:attrNameLst>
                                          <p:attrName>style.visibility</p:attrName>
                                        </p:attrNameLst>
                                      </p:cBhvr>
                                      <p:to>
                                        <p:strVal val="visible"/>
                                      </p:to>
                                    </p:set>
                                    <p:anim calcmode="lin" valueType="num">
                                      <p:cBhvr>
                                        <p:cTn id="7" dur="500" fill="hold"/>
                                        <p:tgtEl>
                                          <p:spTgt spid="13">
                                            <p:bg/>
                                          </p:spTgt>
                                        </p:tgtEl>
                                        <p:attrNameLst>
                                          <p:attrName>ppt_w</p:attrName>
                                        </p:attrNameLst>
                                      </p:cBhvr>
                                      <p:tavLst>
                                        <p:tav tm="0">
                                          <p:val>
                                            <p:fltVal val="0"/>
                                          </p:val>
                                        </p:tav>
                                        <p:tav tm="100000">
                                          <p:val>
                                            <p:strVal val="#ppt_w"/>
                                          </p:val>
                                        </p:tav>
                                      </p:tavLst>
                                    </p:anim>
                                    <p:anim calcmode="lin" valueType="num">
                                      <p:cBhvr>
                                        <p:cTn id="8" dur="500" fill="hold"/>
                                        <p:tgtEl>
                                          <p:spTgt spid="13">
                                            <p:bg/>
                                          </p:spTgt>
                                        </p:tgtEl>
                                        <p:attrNameLst>
                                          <p:attrName>ppt_h</p:attrName>
                                        </p:attrNameLst>
                                      </p:cBhvr>
                                      <p:tavLst>
                                        <p:tav tm="0">
                                          <p:val>
                                            <p:fltVal val="0"/>
                                          </p:val>
                                        </p:tav>
                                        <p:tav tm="100000">
                                          <p:val>
                                            <p:strVal val="#ppt_h"/>
                                          </p:val>
                                        </p:tav>
                                      </p:tavLst>
                                    </p:anim>
                                    <p:animEffect transition="in" filter="fade">
                                      <p:cBhvr>
                                        <p:cTn id="9" dur="500"/>
                                        <p:tgtEl>
                                          <p:spTgt spid="13">
                                            <p:bg/>
                                          </p:spTgt>
                                        </p:tgtEl>
                                      </p:cBhvr>
                                    </p:animEffect>
                                    <p:anim calcmode="lin" valueType="num">
                                      <p:cBhvr>
                                        <p:cTn id="10" dur="500" fill="hold"/>
                                        <p:tgtEl>
                                          <p:spTgt spid="13">
                                            <p:bg/>
                                          </p:spTgt>
                                        </p:tgtEl>
                                        <p:attrNameLst>
                                          <p:attrName>ppt_x</p:attrName>
                                        </p:attrNameLst>
                                      </p:cBhvr>
                                      <p:tavLst>
                                        <p:tav tm="0">
                                          <p:val>
                                            <p:fltVal val="0.5"/>
                                          </p:val>
                                        </p:tav>
                                        <p:tav tm="100000">
                                          <p:val>
                                            <p:strVal val="#ppt_x"/>
                                          </p:val>
                                        </p:tav>
                                      </p:tavLst>
                                    </p:anim>
                                    <p:anim calcmode="lin" valueType="num">
                                      <p:cBhvr>
                                        <p:cTn id="11" dur="500" fill="hold"/>
                                        <p:tgtEl>
                                          <p:spTgt spid="13">
                                            <p:bg/>
                                          </p:spTgt>
                                        </p:tgtEl>
                                        <p:attrNameLst>
                                          <p:attrName>ppt_y</p:attrName>
                                        </p:attrNameLst>
                                      </p:cBhvr>
                                      <p:tavLst>
                                        <p:tav tm="0">
                                          <p:val>
                                            <p:fltVal val="0.5"/>
                                          </p:val>
                                        </p:tav>
                                        <p:tav tm="100000">
                                          <p:val>
                                            <p:strVal val="#ppt_y"/>
                                          </p:val>
                                        </p:tav>
                                      </p:tavLst>
                                    </p:anim>
                                  </p:childTnLst>
                                </p:cTn>
                              </p:par>
                              <p:par>
                                <p:cTn id="12" presetID="53" presetClass="entr" presetSubtype="528" fill="hold" grpId="0" nodeType="withEffect">
                                  <p:stCondLst>
                                    <p:cond delay="0"/>
                                  </p:stCondLst>
                                  <p:childTnLst>
                                    <p:set>
                                      <p:cBhvr>
                                        <p:cTn id="13" dur="1" fill="hold">
                                          <p:stCondLst>
                                            <p:cond delay="0"/>
                                          </p:stCondLst>
                                        </p:cTn>
                                        <p:tgtEl>
                                          <p:spTgt spid="13">
                                            <p:txEl>
                                              <p:pRg st="0" end="0"/>
                                            </p:txEl>
                                          </p:spTgt>
                                        </p:tgtEl>
                                        <p:attrNameLst>
                                          <p:attrName>style.visibility</p:attrName>
                                        </p:attrNameLst>
                                      </p:cBhvr>
                                      <p:to>
                                        <p:strVal val="visible"/>
                                      </p:to>
                                    </p:set>
                                    <p:anim calcmode="lin" valueType="num">
                                      <p:cBhvr>
                                        <p:cTn id="14" dur="500" fill="hold"/>
                                        <p:tgtEl>
                                          <p:spTgt spid="13">
                                            <p:txEl>
                                              <p:pRg st="0" end="0"/>
                                            </p:txEl>
                                          </p:spTgt>
                                        </p:tgtEl>
                                        <p:attrNameLst>
                                          <p:attrName>ppt_w</p:attrName>
                                        </p:attrNameLst>
                                      </p:cBhvr>
                                      <p:tavLst>
                                        <p:tav tm="0">
                                          <p:val>
                                            <p:fltVal val="0"/>
                                          </p:val>
                                        </p:tav>
                                        <p:tav tm="100000">
                                          <p:val>
                                            <p:strVal val="#ppt_w"/>
                                          </p:val>
                                        </p:tav>
                                      </p:tavLst>
                                    </p:anim>
                                    <p:anim calcmode="lin" valueType="num">
                                      <p:cBhvr>
                                        <p:cTn id="15" dur="500" fill="hold"/>
                                        <p:tgtEl>
                                          <p:spTgt spid="13">
                                            <p:txEl>
                                              <p:pRg st="0" end="0"/>
                                            </p:txEl>
                                          </p:spTgt>
                                        </p:tgtEl>
                                        <p:attrNameLst>
                                          <p:attrName>ppt_h</p:attrName>
                                        </p:attrNameLst>
                                      </p:cBhvr>
                                      <p:tavLst>
                                        <p:tav tm="0">
                                          <p:val>
                                            <p:fltVal val="0"/>
                                          </p:val>
                                        </p:tav>
                                        <p:tav tm="100000">
                                          <p:val>
                                            <p:strVal val="#ppt_h"/>
                                          </p:val>
                                        </p:tav>
                                      </p:tavLst>
                                    </p:anim>
                                    <p:animEffect transition="in" filter="fade">
                                      <p:cBhvr>
                                        <p:cTn id="16" dur="500"/>
                                        <p:tgtEl>
                                          <p:spTgt spid="13">
                                            <p:txEl>
                                              <p:pRg st="0" end="0"/>
                                            </p:txEl>
                                          </p:spTgt>
                                        </p:tgtEl>
                                      </p:cBhvr>
                                    </p:animEffect>
                                    <p:anim calcmode="lin" valueType="num">
                                      <p:cBhvr>
                                        <p:cTn id="17" dur="500" fill="hold"/>
                                        <p:tgtEl>
                                          <p:spTgt spid="13">
                                            <p:txEl>
                                              <p:pRg st="0" end="0"/>
                                            </p:txEl>
                                          </p:spTgt>
                                        </p:tgtEl>
                                        <p:attrNameLst>
                                          <p:attrName>ppt_x</p:attrName>
                                        </p:attrNameLst>
                                      </p:cBhvr>
                                      <p:tavLst>
                                        <p:tav tm="0">
                                          <p:val>
                                            <p:fltVal val="0.5"/>
                                          </p:val>
                                        </p:tav>
                                        <p:tav tm="100000">
                                          <p:val>
                                            <p:strVal val="#ppt_x"/>
                                          </p:val>
                                        </p:tav>
                                      </p:tavLst>
                                    </p:anim>
                                    <p:anim calcmode="lin" valueType="num">
                                      <p:cBhvr>
                                        <p:cTn id="18" dur="500" fill="hold"/>
                                        <p:tgtEl>
                                          <p:spTgt spid="13">
                                            <p:txEl>
                                              <p:pRg st="0" end="0"/>
                                            </p:txEl>
                                          </p:spTgt>
                                        </p:tgtEl>
                                        <p:attrNameLst>
                                          <p:attrName>ppt_y</p:attrName>
                                        </p:attrNameLst>
                                      </p:cBhvr>
                                      <p:tavLst>
                                        <p:tav tm="0">
                                          <p:val>
                                            <p:fltVal val="0.5"/>
                                          </p:val>
                                        </p:tav>
                                        <p:tav tm="100000">
                                          <p:val>
                                            <p:strVal val="#ppt_y"/>
                                          </p:val>
                                        </p:tav>
                                      </p:tavLst>
                                    </p:anim>
                                  </p:childTnLst>
                                </p:cTn>
                              </p:par>
                              <p:par>
                                <p:cTn id="19" presetID="53" presetClass="entr" presetSubtype="528" fill="hold" grpId="0" nodeType="withEffect">
                                  <p:stCondLst>
                                    <p:cond delay="0"/>
                                  </p:stCondLst>
                                  <p:childTnLst>
                                    <p:set>
                                      <p:cBhvr>
                                        <p:cTn id="20" dur="1" fill="hold">
                                          <p:stCondLst>
                                            <p:cond delay="0"/>
                                          </p:stCondLst>
                                        </p:cTn>
                                        <p:tgtEl>
                                          <p:spTgt spid="14">
                                            <p:bg/>
                                          </p:spTgt>
                                        </p:tgtEl>
                                        <p:attrNameLst>
                                          <p:attrName>style.visibility</p:attrName>
                                        </p:attrNameLst>
                                      </p:cBhvr>
                                      <p:to>
                                        <p:strVal val="visible"/>
                                      </p:to>
                                    </p:set>
                                    <p:anim calcmode="lin" valueType="num">
                                      <p:cBhvr>
                                        <p:cTn id="21" dur="500" fill="hold"/>
                                        <p:tgtEl>
                                          <p:spTgt spid="14">
                                            <p:bg/>
                                          </p:spTgt>
                                        </p:tgtEl>
                                        <p:attrNameLst>
                                          <p:attrName>ppt_w</p:attrName>
                                        </p:attrNameLst>
                                      </p:cBhvr>
                                      <p:tavLst>
                                        <p:tav tm="0">
                                          <p:val>
                                            <p:fltVal val="0"/>
                                          </p:val>
                                        </p:tav>
                                        <p:tav tm="100000">
                                          <p:val>
                                            <p:strVal val="#ppt_w"/>
                                          </p:val>
                                        </p:tav>
                                      </p:tavLst>
                                    </p:anim>
                                    <p:anim calcmode="lin" valueType="num">
                                      <p:cBhvr>
                                        <p:cTn id="22" dur="500" fill="hold"/>
                                        <p:tgtEl>
                                          <p:spTgt spid="14">
                                            <p:bg/>
                                          </p:spTgt>
                                        </p:tgtEl>
                                        <p:attrNameLst>
                                          <p:attrName>ppt_h</p:attrName>
                                        </p:attrNameLst>
                                      </p:cBhvr>
                                      <p:tavLst>
                                        <p:tav tm="0">
                                          <p:val>
                                            <p:fltVal val="0"/>
                                          </p:val>
                                        </p:tav>
                                        <p:tav tm="100000">
                                          <p:val>
                                            <p:strVal val="#ppt_h"/>
                                          </p:val>
                                        </p:tav>
                                      </p:tavLst>
                                    </p:anim>
                                    <p:animEffect transition="in" filter="fade">
                                      <p:cBhvr>
                                        <p:cTn id="23" dur="500"/>
                                        <p:tgtEl>
                                          <p:spTgt spid="14">
                                            <p:bg/>
                                          </p:spTgt>
                                        </p:tgtEl>
                                      </p:cBhvr>
                                    </p:animEffect>
                                    <p:anim calcmode="lin" valueType="num">
                                      <p:cBhvr>
                                        <p:cTn id="24" dur="500" fill="hold"/>
                                        <p:tgtEl>
                                          <p:spTgt spid="14">
                                            <p:bg/>
                                          </p:spTgt>
                                        </p:tgtEl>
                                        <p:attrNameLst>
                                          <p:attrName>ppt_x</p:attrName>
                                        </p:attrNameLst>
                                      </p:cBhvr>
                                      <p:tavLst>
                                        <p:tav tm="0">
                                          <p:val>
                                            <p:fltVal val="0.5"/>
                                          </p:val>
                                        </p:tav>
                                        <p:tav tm="100000">
                                          <p:val>
                                            <p:strVal val="#ppt_x"/>
                                          </p:val>
                                        </p:tav>
                                      </p:tavLst>
                                    </p:anim>
                                    <p:anim calcmode="lin" valueType="num">
                                      <p:cBhvr>
                                        <p:cTn id="25" dur="500" fill="hold"/>
                                        <p:tgtEl>
                                          <p:spTgt spid="14">
                                            <p:bg/>
                                          </p:spTgt>
                                        </p:tgtEl>
                                        <p:attrNameLst>
                                          <p:attrName>ppt_y</p:attrName>
                                        </p:attrNameLst>
                                      </p:cBhvr>
                                      <p:tavLst>
                                        <p:tav tm="0">
                                          <p:val>
                                            <p:fltVal val="0.5"/>
                                          </p:val>
                                        </p:tav>
                                        <p:tav tm="100000">
                                          <p:val>
                                            <p:strVal val="#ppt_y"/>
                                          </p:val>
                                        </p:tav>
                                      </p:tavLst>
                                    </p:anim>
                                  </p:childTnLst>
                                </p:cTn>
                              </p:par>
                              <p:par>
                                <p:cTn id="26" presetID="53" presetClass="entr" presetSubtype="528" fill="hold" grpId="0" nodeType="withEffect">
                                  <p:stCondLst>
                                    <p:cond delay="0"/>
                                  </p:stCondLst>
                                  <p:childTnLst>
                                    <p:set>
                                      <p:cBhvr>
                                        <p:cTn id="27" dur="1" fill="hold">
                                          <p:stCondLst>
                                            <p:cond delay="0"/>
                                          </p:stCondLst>
                                        </p:cTn>
                                        <p:tgtEl>
                                          <p:spTgt spid="14">
                                            <p:txEl>
                                              <p:pRg st="0" end="0"/>
                                            </p:txEl>
                                          </p:spTgt>
                                        </p:tgtEl>
                                        <p:attrNameLst>
                                          <p:attrName>style.visibility</p:attrName>
                                        </p:attrNameLst>
                                      </p:cBhvr>
                                      <p:to>
                                        <p:strVal val="visible"/>
                                      </p:to>
                                    </p:set>
                                    <p:anim calcmode="lin" valueType="num">
                                      <p:cBhvr>
                                        <p:cTn id="28" dur="500" fill="hold"/>
                                        <p:tgtEl>
                                          <p:spTgt spid="14">
                                            <p:txEl>
                                              <p:pRg st="0" end="0"/>
                                            </p:txEl>
                                          </p:spTgt>
                                        </p:tgtEl>
                                        <p:attrNameLst>
                                          <p:attrName>ppt_w</p:attrName>
                                        </p:attrNameLst>
                                      </p:cBhvr>
                                      <p:tavLst>
                                        <p:tav tm="0">
                                          <p:val>
                                            <p:fltVal val="0"/>
                                          </p:val>
                                        </p:tav>
                                        <p:tav tm="100000">
                                          <p:val>
                                            <p:strVal val="#ppt_w"/>
                                          </p:val>
                                        </p:tav>
                                      </p:tavLst>
                                    </p:anim>
                                    <p:anim calcmode="lin" valueType="num">
                                      <p:cBhvr>
                                        <p:cTn id="29" dur="500" fill="hold"/>
                                        <p:tgtEl>
                                          <p:spTgt spid="14">
                                            <p:txEl>
                                              <p:pRg st="0" end="0"/>
                                            </p:txEl>
                                          </p:spTgt>
                                        </p:tgtEl>
                                        <p:attrNameLst>
                                          <p:attrName>ppt_h</p:attrName>
                                        </p:attrNameLst>
                                      </p:cBhvr>
                                      <p:tavLst>
                                        <p:tav tm="0">
                                          <p:val>
                                            <p:fltVal val="0"/>
                                          </p:val>
                                        </p:tav>
                                        <p:tav tm="100000">
                                          <p:val>
                                            <p:strVal val="#ppt_h"/>
                                          </p:val>
                                        </p:tav>
                                      </p:tavLst>
                                    </p:anim>
                                    <p:animEffect transition="in" filter="fade">
                                      <p:cBhvr>
                                        <p:cTn id="30" dur="500"/>
                                        <p:tgtEl>
                                          <p:spTgt spid="14">
                                            <p:txEl>
                                              <p:pRg st="0" end="0"/>
                                            </p:txEl>
                                          </p:spTgt>
                                        </p:tgtEl>
                                      </p:cBhvr>
                                    </p:animEffect>
                                    <p:anim calcmode="lin" valueType="num">
                                      <p:cBhvr>
                                        <p:cTn id="31" dur="500" fill="hold"/>
                                        <p:tgtEl>
                                          <p:spTgt spid="14">
                                            <p:txEl>
                                              <p:pRg st="0" end="0"/>
                                            </p:txEl>
                                          </p:spTgt>
                                        </p:tgtEl>
                                        <p:attrNameLst>
                                          <p:attrName>ppt_x</p:attrName>
                                        </p:attrNameLst>
                                      </p:cBhvr>
                                      <p:tavLst>
                                        <p:tav tm="0">
                                          <p:val>
                                            <p:fltVal val="0.5"/>
                                          </p:val>
                                        </p:tav>
                                        <p:tav tm="100000">
                                          <p:val>
                                            <p:strVal val="#ppt_x"/>
                                          </p:val>
                                        </p:tav>
                                      </p:tavLst>
                                    </p:anim>
                                    <p:anim calcmode="lin" valueType="num">
                                      <p:cBhvr>
                                        <p:cTn id="32" dur="500" fill="hold"/>
                                        <p:tgtEl>
                                          <p:spTgt spid="14">
                                            <p:txEl>
                                              <p:pRg st="0" end="0"/>
                                            </p:txEl>
                                          </p:spTgt>
                                        </p:tgtEl>
                                        <p:attrNameLst>
                                          <p:attrName>ppt_y</p:attrName>
                                        </p:attrNameLst>
                                      </p:cBhvr>
                                      <p:tavLst>
                                        <p:tav tm="0">
                                          <p:val>
                                            <p:fltVal val="0.5"/>
                                          </p:val>
                                        </p:tav>
                                        <p:tav tm="100000">
                                          <p:val>
                                            <p:strVal val="#ppt_y"/>
                                          </p:val>
                                        </p:tav>
                                      </p:tavLst>
                                    </p:anim>
                                  </p:childTnLst>
                                </p:cTn>
                              </p:par>
                              <p:par>
                                <p:cTn id="33" presetID="53" presetClass="entr" presetSubtype="528" fill="hold" grpId="0" nodeType="withEffect">
                                  <p:stCondLst>
                                    <p:cond delay="0"/>
                                  </p:stCondLst>
                                  <p:childTnLst>
                                    <p:set>
                                      <p:cBhvr>
                                        <p:cTn id="34" dur="1" fill="hold">
                                          <p:stCondLst>
                                            <p:cond delay="0"/>
                                          </p:stCondLst>
                                        </p:cTn>
                                        <p:tgtEl>
                                          <p:spTgt spid="15">
                                            <p:bg/>
                                          </p:spTgt>
                                        </p:tgtEl>
                                        <p:attrNameLst>
                                          <p:attrName>style.visibility</p:attrName>
                                        </p:attrNameLst>
                                      </p:cBhvr>
                                      <p:to>
                                        <p:strVal val="visible"/>
                                      </p:to>
                                    </p:set>
                                    <p:anim calcmode="lin" valueType="num">
                                      <p:cBhvr>
                                        <p:cTn id="35" dur="500" fill="hold"/>
                                        <p:tgtEl>
                                          <p:spTgt spid="15">
                                            <p:bg/>
                                          </p:spTgt>
                                        </p:tgtEl>
                                        <p:attrNameLst>
                                          <p:attrName>ppt_w</p:attrName>
                                        </p:attrNameLst>
                                      </p:cBhvr>
                                      <p:tavLst>
                                        <p:tav tm="0">
                                          <p:val>
                                            <p:fltVal val="0"/>
                                          </p:val>
                                        </p:tav>
                                        <p:tav tm="100000">
                                          <p:val>
                                            <p:strVal val="#ppt_w"/>
                                          </p:val>
                                        </p:tav>
                                      </p:tavLst>
                                    </p:anim>
                                    <p:anim calcmode="lin" valueType="num">
                                      <p:cBhvr>
                                        <p:cTn id="36" dur="500" fill="hold"/>
                                        <p:tgtEl>
                                          <p:spTgt spid="15">
                                            <p:bg/>
                                          </p:spTgt>
                                        </p:tgtEl>
                                        <p:attrNameLst>
                                          <p:attrName>ppt_h</p:attrName>
                                        </p:attrNameLst>
                                      </p:cBhvr>
                                      <p:tavLst>
                                        <p:tav tm="0">
                                          <p:val>
                                            <p:fltVal val="0"/>
                                          </p:val>
                                        </p:tav>
                                        <p:tav tm="100000">
                                          <p:val>
                                            <p:strVal val="#ppt_h"/>
                                          </p:val>
                                        </p:tav>
                                      </p:tavLst>
                                    </p:anim>
                                    <p:animEffect transition="in" filter="fade">
                                      <p:cBhvr>
                                        <p:cTn id="37" dur="500"/>
                                        <p:tgtEl>
                                          <p:spTgt spid="15">
                                            <p:bg/>
                                          </p:spTgt>
                                        </p:tgtEl>
                                      </p:cBhvr>
                                    </p:animEffect>
                                    <p:anim calcmode="lin" valueType="num">
                                      <p:cBhvr>
                                        <p:cTn id="38" dur="500" fill="hold"/>
                                        <p:tgtEl>
                                          <p:spTgt spid="15">
                                            <p:bg/>
                                          </p:spTgt>
                                        </p:tgtEl>
                                        <p:attrNameLst>
                                          <p:attrName>ppt_x</p:attrName>
                                        </p:attrNameLst>
                                      </p:cBhvr>
                                      <p:tavLst>
                                        <p:tav tm="0">
                                          <p:val>
                                            <p:fltVal val="0.5"/>
                                          </p:val>
                                        </p:tav>
                                        <p:tav tm="100000">
                                          <p:val>
                                            <p:strVal val="#ppt_x"/>
                                          </p:val>
                                        </p:tav>
                                      </p:tavLst>
                                    </p:anim>
                                    <p:anim calcmode="lin" valueType="num">
                                      <p:cBhvr>
                                        <p:cTn id="39" dur="500" fill="hold"/>
                                        <p:tgtEl>
                                          <p:spTgt spid="15">
                                            <p:bg/>
                                          </p:spTgt>
                                        </p:tgtEl>
                                        <p:attrNameLst>
                                          <p:attrName>ppt_y</p:attrName>
                                        </p:attrNameLst>
                                      </p:cBhvr>
                                      <p:tavLst>
                                        <p:tav tm="0">
                                          <p:val>
                                            <p:fltVal val="0.5"/>
                                          </p:val>
                                        </p:tav>
                                        <p:tav tm="100000">
                                          <p:val>
                                            <p:strVal val="#ppt_y"/>
                                          </p:val>
                                        </p:tav>
                                      </p:tavLst>
                                    </p:anim>
                                  </p:childTnLst>
                                </p:cTn>
                              </p:par>
                              <p:par>
                                <p:cTn id="40" presetID="53" presetClass="entr" presetSubtype="528" fill="hold" grpId="0" nodeType="withEffect">
                                  <p:stCondLst>
                                    <p:cond delay="0"/>
                                  </p:stCondLst>
                                  <p:childTnLst>
                                    <p:set>
                                      <p:cBhvr>
                                        <p:cTn id="41" dur="1" fill="hold">
                                          <p:stCondLst>
                                            <p:cond delay="0"/>
                                          </p:stCondLst>
                                        </p:cTn>
                                        <p:tgtEl>
                                          <p:spTgt spid="15">
                                            <p:txEl>
                                              <p:pRg st="0" end="0"/>
                                            </p:txEl>
                                          </p:spTgt>
                                        </p:tgtEl>
                                        <p:attrNameLst>
                                          <p:attrName>style.visibility</p:attrName>
                                        </p:attrNameLst>
                                      </p:cBhvr>
                                      <p:to>
                                        <p:strVal val="visible"/>
                                      </p:to>
                                    </p:set>
                                    <p:anim calcmode="lin" valueType="num">
                                      <p:cBhvr>
                                        <p:cTn id="42" dur="5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43" dur="500" fill="hold"/>
                                        <p:tgtEl>
                                          <p:spTgt spid="15">
                                            <p:txEl>
                                              <p:pRg st="0" end="0"/>
                                            </p:txEl>
                                          </p:spTgt>
                                        </p:tgtEl>
                                        <p:attrNameLst>
                                          <p:attrName>ppt_h</p:attrName>
                                        </p:attrNameLst>
                                      </p:cBhvr>
                                      <p:tavLst>
                                        <p:tav tm="0">
                                          <p:val>
                                            <p:fltVal val="0"/>
                                          </p:val>
                                        </p:tav>
                                        <p:tav tm="100000">
                                          <p:val>
                                            <p:strVal val="#ppt_h"/>
                                          </p:val>
                                        </p:tav>
                                      </p:tavLst>
                                    </p:anim>
                                    <p:animEffect transition="in" filter="fade">
                                      <p:cBhvr>
                                        <p:cTn id="44" dur="500"/>
                                        <p:tgtEl>
                                          <p:spTgt spid="15">
                                            <p:txEl>
                                              <p:pRg st="0" end="0"/>
                                            </p:txEl>
                                          </p:spTgt>
                                        </p:tgtEl>
                                      </p:cBhvr>
                                    </p:animEffect>
                                    <p:anim calcmode="lin" valueType="num">
                                      <p:cBhvr>
                                        <p:cTn id="45" dur="500" fill="hold"/>
                                        <p:tgtEl>
                                          <p:spTgt spid="15">
                                            <p:txEl>
                                              <p:pRg st="0" end="0"/>
                                            </p:txEl>
                                          </p:spTgt>
                                        </p:tgtEl>
                                        <p:attrNameLst>
                                          <p:attrName>ppt_x</p:attrName>
                                        </p:attrNameLst>
                                      </p:cBhvr>
                                      <p:tavLst>
                                        <p:tav tm="0">
                                          <p:val>
                                            <p:fltVal val="0.5"/>
                                          </p:val>
                                        </p:tav>
                                        <p:tav tm="100000">
                                          <p:val>
                                            <p:strVal val="#ppt_x"/>
                                          </p:val>
                                        </p:tav>
                                      </p:tavLst>
                                    </p:anim>
                                    <p:anim calcmode="lin" valueType="num">
                                      <p:cBhvr>
                                        <p:cTn id="46" dur="500" fill="hold"/>
                                        <p:tgtEl>
                                          <p:spTgt spid="15">
                                            <p:txEl>
                                              <p:pRg st="0" end="0"/>
                                            </p:txEl>
                                          </p:spTgt>
                                        </p:tgtEl>
                                        <p:attrNameLst>
                                          <p:attrName>ppt_y</p:attrName>
                                        </p:attrNameLst>
                                      </p:cBhvr>
                                      <p:tavLst>
                                        <p:tav tm="0">
                                          <p:val>
                                            <p:fltVal val="0.5"/>
                                          </p:val>
                                        </p:tav>
                                        <p:tav tm="100000">
                                          <p:val>
                                            <p:strVal val="#ppt_y"/>
                                          </p:val>
                                        </p:tav>
                                      </p:tavLst>
                                    </p:anim>
                                  </p:childTnLst>
                                </p:cTn>
                              </p:par>
                              <p:par>
                                <p:cTn id="47" presetID="53" presetClass="entr" presetSubtype="528" fill="hold" grpId="0" nodeType="withEffect">
                                  <p:stCondLst>
                                    <p:cond delay="0"/>
                                  </p:stCondLst>
                                  <p:childTnLst>
                                    <p:set>
                                      <p:cBhvr>
                                        <p:cTn id="48" dur="1" fill="hold">
                                          <p:stCondLst>
                                            <p:cond delay="0"/>
                                          </p:stCondLst>
                                        </p:cTn>
                                        <p:tgtEl>
                                          <p:spTgt spid="17"/>
                                        </p:tgtEl>
                                        <p:attrNameLst>
                                          <p:attrName>style.visibility</p:attrName>
                                        </p:attrNameLst>
                                      </p:cBhvr>
                                      <p:to>
                                        <p:strVal val="visible"/>
                                      </p:to>
                                    </p:set>
                                    <p:anim calcmode="lin" valueType="num">
                                      <p:cBhvr>
                                        <p:cTn id="49" dur="500" fill="hold"/>
                                        <p:tgtEl>
                                          <p:spTgt spid="17"/>
                                        </p:tgtEl>
                                        <p:attrNameLst>
                                          <p:attrName>ppt_w</p:attrName>
                                        </p:attrNameLst>
                                      </p:cBhvr>
                                      <p:tavLst>
                                        <p:tav tm="0">
                                          <p:val>
                                            <p:fltVal val="0"/>
                                          </p:val>
                                        </p:tav>
                                        <p:tav tm="100000">
                                          <p:val>
                                            <p:strVal val="#ppt_w"/>
                                          </p:val>
                                        </p:tav>
                                      </p:tavLst>
                                    </p:anim>
                                    <p:anim calcmode="lin" valueType="num">
                                      <p:cBhvr>
                                        <p:cTn id="50" dur="500" fill="hold"/>
                                        <p:tgtEl>
                                          <p:spTgt spid="17"/>
                                        </p:tgtEl>
                                        <p:attrNameLst>
                                          <p:attrName>ppt_h</p:attrName>
                                        </p:attrNameLst>
                                      </p:cBhvr>
                                      <p:tavLst>
                                        <p:tav tm="0">
                                          <p:val>
                                            <p:fltVal val="0"/>
                                          </p:val>
                                        </p:tav>
                                        <p:tav tm="100000">
                                          <p:val>
                                            <p:strVal val="#ppt_h"/>
                                          </p:val>
                                        </p:tav>
                                      </p:tavLst>
                                    </p:anim>
                                    <p:animEffect transition="in" filter="fade">
                                      <p:cBhvr>
                                        <p:cTn id="51" dur="500"/>
                                        <p:tgtEl>
                                          <p:spTgt spid="17"/>
                                        </p:tgtEl>
                                      </p:cBhvr>
                                    </p:animEffect>
                                    <p:anim calcmode="lin" valueType="num">
                                      <p:cBhvr>
                                        <p:cTn id="52" dur="500" fill="hold"/>
                                        <p:tgtEl>
                                          <p:spTgt spid="17"/>
                                        </p:tgtEl>
                                        <p:attrNameLst>
                                          <p:attrName>ppt_x</p:attrName>
                                        </p:attrNameLst>
                                      </p:cBhvr>
                                      <p:tavLst>
                                        <p:tav tm="0">
                                          <p:val>
                                            <p:fltVal val="0.5"/>
                                          </p:val>
                                        </p:tav>
                                        <p:tav tm="100000">
                                          <p:val>
                                            <p:strVal val="#ppt_x"/>
                                          </p:val>
                                        </p:tav>
                                      </p:tavLst>
                                    </p:anim>
                                    <p:anim calcmode="lin" valueType="num">
                                      <p:cBhvr>
                                        <p:cTn id="53" dur="500" fill="hold"/>
                                        <p:tgtEl>
                                          <p:spTgt spid="17"/>
                                        </p:tgtEl>
                                        <p:attrNameLst>
                                          <p:attrName>ppt_y</p:attrName>
                                        </p:attrNameLst>
                                      </p:cBhvr>
                                      <p:tavLst>
                                        <p:tav tm="0">
                                          <p:val>
                                            <p:fltVal val="0.5"/>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build="p" animBg="1">
        <p:tmplLst>
          <p:tmpl>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3"/>
                        </p:tgtEl>
                        <p:attrNameLst>
                          <p:attrName>style.visibility</p:attrName>
                        </p:attrNameLst>
                      </p:cBhvr>
                      <p:to>
                        <p:strVal val="visible"/>
                      </p:to>
                    </p:set>
                    <p:anim calcmode="lin" valueType="num">
                      <p:cBhvr>
                        <p:cTn dur="500" fill="hold"/>
                        <p:tgtEl>
                          <p:spTgt spid="13"/>
                        </p:tgtEl>
                        <p:attrNameLst>
                          <p:attrName>ppt_w</p:attrName>
                        </p:attrNameLst>
                      </p:cBhvr>
                      <p:tavLst>
                        <p:tav tm="0">
                          <p:val>
                            <p:fltVal val="0"/>
                          </p:val>
                        </p:tav>
                        <p:tav tm="100000">
                          <p:val>
                            <p:strVal val="#ppt_w"/>
                          </p:val>
                        </p:tav>
                      </p:tavLst>
                    </p:anim>
                    <p:anim calcmode="lin" valueType="num">
                      <p:cBhvr>
                        <p:cTn dur="500" fill="hold"/>
                        <p:tgtEl>
                          <p:spTgt spid="13"/>
                        </p:tgtEl>
                        <p:attrNameLst>
                          <p:attrName>ppt_h</p:attrName>
                        </p:attrNameLst>
                      </p:cBhvr>
                      <p:tavLst>
                        <p:tav tm="0">
                          <p:val>
                            <p:fltVal val="0"/>
                          </p:val>
                        </p:tav>
                        <p:tav tm="100000">
                          <p:val>
                            <p:strVal val="#ppt_h"/>
                          </p:val>
                        </p:tav>
                      </p:tavLst>
                    </p:anim>
                    <p:animEffect transition="in" filter="fade">
                      <p:cBhvr>
                        <p:cTn dur="500"/>
                        <p:tgtEl>
                          <p:spTgt spid="13"/>
                        </p:tgtEl>
                      </p:cBhvr>
                    </p:animEffect>
                    <p:anim calcmode="lin" valueType="num">
                      <p:cBhvr>
                        <p:cTn dur="500" fill="hold"/>
                        <p:tgtEl>
                          <p:spTgt spid="13"/>
                        </p:tgtEl>
                        <p:attrNameLst>
                          <p:attrName>ppt_x</p:attrName>
                        </p:attrNameLst>
                      </p:cBhvr>
                      <p:tavLst>
                        <p:tav tm="0">
                          <p:val>
                            <p:fltVal val="0.5"/>
                          </p:val>
                        </p:tav>
                        <p:tav tm="100000">
                          <p:val>
                            <p:strVal val="#ppt_x"/>
                          </p:val>
                        </p:tav>
                      </p:tavLst>
                    </p:anim>
                    <p:anim calcmode="lin" valueType="num">
                      <p:cBhvr>
                        <p:cTn dur="500" fill="hold"/>
                        <p:tgtEl>
                          <p:spTgt spid="13"/>
                        </p:tgtEl>
                        <p:attrNameLst>
                          <p:attrName>ppt_y</p:attrName>
                        </p:attrNameLst>
                      </p:cBhvr>
                      <p:tavLst>
                        <p:tav tm="0">
                          <p:val>
                            <p:fltVal val="0.5"/>
                          </p:val>
                        </p:tav>
                        <p:tav tm="100000">
                          <p:val>
                            <p:strVal val="#ppt_y"/>
                          </p:val>
                        </p:tav>
                      </p:tavLst>
                    </p:anim>
                  </p:childTnLst>
                </p:cTn>
              </p:par>
            </p:tnLst>
          </p:tmpl>
        </p:tmplLst>
      </p:bldP>
      <p:bldP spid="14" grpId="0" build="p" animBg="1">
        <p:tmplLst>
          <p:tmpl>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4"/>
                        </p:tgtEl>
                        <p:attrNameLst>
                          <p:attrName>style.visibility</p:attrName>
                        </p:attrNameLst>
                      </p:cBhvr>
                      <p:to>
                        <p:strVal val="visible"/>
                      </p:to>
                    </p:set>
                    <p:anim calcmode="lin" valueType="num">
                      <p:cBhvr>
                        <p:cTn dur="500" fill="hold"/>
                        <p:tgtEl>
                          <p:spTgt spid="14"/>
                        </p:tgtEl>
                        <p:attrNameLst>
                          <p:attrName>ppt_w</p:attrName>
                        </p:attrNameLst>
                      </p:cBhvr>
                      <p:tavLst>
                        <p:tav tm="0">
                          <p:val>
                            <p:fltVal val="0"/>
                          </p:val>
                        </p:tav>
                        <p:tav tm="100000">
                          <p:val>
                            <p:strVal val="#ppt_w"/>
                          </p:val>
                        </p:tav>
                      </p:tavLst>
                    </p:anim>
                    <p:anim calcmode="lin" valueType="num">
                      <p:cBhvr>
                        <p:cTn dur="500" fill="hold"/>
                        <p:tgtEl>
                          <p:spTgt spid="14"/>
                        </p:tgtEl>
                        <p:attrNameLst>
                          <p:attrName>ppt_h</p:attrName>
                        </p:attrNameLst>
                      </p:cBhvr>
                      <p:tavLst>
                        <p:tav tm="0">
                          <p:val>
                            <p:fltVal val="0"/>
                          </p:val>
                        </p:tav>
                        <p:tav tm="100000">
                          <p:val>
                            <p:strVal val="#ppt_h"/>
                          </p:val>
                        </p:tav>
                      </p:tavLst>
                    </p:anim>
                    <p:animEffect transition="in" filter="fade">
                      <p:cBhvr>
                        <p:cTn dur="500"/>
                        <p:tgtEl>
                          <p:spTgt spid="14"/>
                        </p:tgtEl>
                      </p:cBhvr>
                    </p:animEffect>
                    <p:anim calcmode="lin" valueType="num">
                      <p:cBhvr>
                        <p:cTn dur="500" fill="hold"/>
                        <p:tgtEl>
                          <p:spTgt spid="14"/>
                        </p:tgtEl>
                        <p:attrNameLst>
                          <p:attrName>ppt_x</p:attrName>
                        </p:attrNameLst>
                      </p:cBhvr>
                      <p:tavLst>
                        <p:tav tm="0">
                          <p:val>
                            <p:fltVal val="0.5"/>
                          </p:val>
                        </p:tav>
                        <p:tav tm="100000">
                          <p:val>
                            <p:strVal val="#ppt_x"/>
                          </p:val>
                        </p:tav>
                      </p:tavLst>
                    </p:anim>
                    <p:anim calcmode="lin" valueType="num">
                      <p:cBhvr>
                        <p:cTn dur="500" fill="hold"/>
                        <p:tgtEl>
                          <p:spTgt spid="14"/>
                        </p:tgtEl>
                        <p:attrNameLst>
                          <p:attrName>ppt_y</p:attrName>
                        </p:attrNameLst>
                      </p:cBhvr>
                      <p:tavLst>
                        <p:tav tm="0">
                          <p:val>
                            <p:fltVal val="0.5"/>
                          </p:val>
                        </p:tav>
                        <p:tav tm="100000">
                          <p:val>
                            <p:strVal val="#ppt_y"/>
                          </p:val>
                        </p:tav>
                      </p:tavLst>
                    </p:anim>
                  </p:childTnLst>
                </p:cTn>
              </p:par>
            </p:tnLst>
          </p:tmpl>
        </p:tmplLst>
      </p:bldP>
      <p:bldP spid="15" grpId="0" build="p" animBg="1">
        <p:tmplLst>
          <p:tmpl>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 lvl="1">
            <p:tnLst>
              <p:par>
                <p:cTn presetID="53" presetClass="entr" presetSubtype="528" fill="hold" nodeType="withEffect">
                  <p:stCondLst>
                    <p:cond delay="0"/>
                  </p:stCondLst>
                  <p:childTnLst>
                    <p:set>
                      <p:cBhvr>
                        <p:cTn dur="1" fill="hold">
                          <p:stCondLst>
                            <p:cond delay="0"/>
                          </p:stCondLst>
                        </p:cTn>
                        <p:tgtEl>
                          <p:spTgt spid="15"/>
                        </p:tgtEl>
                        <p:attrNameLst>
                          <p:attrName>style.visibility</p:attrName>
                        </p:attrNameLst>
                      </p:cBhvr>
                      <p:to>
                        <p:strVal val="visible"/>
                      </p:to>
                    </p:set>
                    <p:anim calcmode="lin" valueType="num">
                      <p:cBhvr>
                        <p:cTn dur="500" fill="hold"/>
                        <p:tgtEl>
                          <p:spTgt spid="15"/>
                        </p:tgtEl>
                        <p:attrNameLst>
                          <p:attrName>ppt_w</p:attrName>
                        </p:attrNameLst>
                      </p:cBhvr>
                      <p:tavLst>
                        <p:tav tm="0">
                          <p:val>
                            <p:fltVal val="0"/>
                          </p:val>
                        </p:tav>
                        <p:tav tm="100000">
                          <p:val>
                            <p:strVal val="#ppt_w"/>
                          </p:val>
                        </p:tav>
                      </p:tavLst>
                    </p:anim>
                    <p:anim calcmode="lin" valueType="num">
                      <p:cBhvr>
                        <p:cTn dur="500" fill="hold"/>
                        <p:tgtEl>
                          <p:spTgt spid="15"/>
                        </p:tgtEl>
                        <p:attrNameLst>
                          <p:attrName>ppt_h</p:attrName>
                        </p:attrNameLst>
                      </p:cBhvr>
                      <p:tavLst>
                        <p:tav tm="0">
                          <p:val>
                            <p:fltVal val="0"/>
                          </p:val>
                        </p:tav>
                        <p:tav tm="100000">
                          <p:val>
                            <p:strVal val="#ppt_h"/>
                          </p:val>
                        </p:tav>
                      </p:tavLst>
                    </p:anim>
                    <p:animEffect transition="in" filter="fade">
                      <p:cBhvr>
                        <p:cTn dur="500"/>
                        <p:tgtEl>
                          <p:spTgt spid="15"/>
                        </p:tgtEl>
                      </p:cBhvr>
                    </p:animEffect>
                    <p:anim calcmode="lin" valueType="num">
                      <p:cBhvr>
                        <p:cTn dur="500" fill="hold"/>
                        <p:tgtEl>
                          <p:spTgt spid="15"/>
                        </p:tgtEl>
                        <p:attrNameLst>
                          <p:attrName>ppt_x</p:attrName>
                        </p:attrNameLst>
                      </p:cBhvr>
                      <p:tavLst>
                        <p:tav tm="0">
                          <p:val>
                            <p:fltVal val="0.5"/>
                          </p:val>
                        </p:tav>
                        <p:tav tm="100000">
                          <p:val>
                            <p:strVal val="#ppt_x"/>
                          </p:val>
                        </p:tav>
                      </p:tavLst>
                    </p:anim>
                    <p:anim calcmode="lin" valueType="num">
                      <p:cBhvr>
                        <p:cTn dur="500" fill="hold"/>
                        <p:tgtEl>
                          <p:spTgt spid="15"/>
                        </p:tgtEl>
                        <p:attrNameLst>
                          <p:attrName>ppt_y</p:attrName>
                        </p:attrNameLst>
                      </p:cBhvr>
                      <p:tavLst>
                        <p:tav tm="0">
                          <p:val>
                            <p:fltVal val="0.5"/>
                          </p:val>
                        </p:tav>
                        <p:tav tm="100000">
                          <p:val>
                            <p:strVal val="#ppt_y"/>
                          </p:val>
                        </p:tav>
                      </p:tavLst>
                    </p:anim>
                  </p:childTnLst>
                </p:cTn>
              </p:par>
            </p:tnLst>
          </p:tmpl>
        </p:tmplLst>
      </p:bldP>
      <p:bldP spid="17" grpId="0" animBg="1"/>
    </p:bldLst>
  </p:timing>
  <p:extLst>
    <p:ext uri="{DCECCB84-F9BA-43D5-87BE-67443E8EF086}">
      <p15:sldGuideLst xmlns:p15="http://schemas.microsoft.com/office/powerpoint/2012/main">
        <p15:guide id="1" orient="horz" pos="302">
          <p15:clr>
            <a:srgbClr val="C35EA4"/>
          </p15:clr>
        </p15:guide>
        <p15:guide id="2" orient="horz" pos="4104">
          <p15:clr>
            <a:srgbClr val="C35EA4"/>
          </p15:clr>
        </p15:guide>
        <p15:guide id="3" pos="288">
          <p15:clr>
            <a:srgbClr val="C35EA4"/>
          </p15:clr>
        </p15:guide>
        <p15:guide id="4" pos="7546">
          <p15:clr>
            <a:srgbClr val="C35EA4"/>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50.xml"/><Relationship Id="rId18" Type="http://schemas.openxmlformats.org/officeDocument/2006/relationships/slideLayout" Target="../slideLayouts/slideLayout55.xml"/><Relationship Id="rId26" Type="http://schemas.openxmlformats.org/officeDocument/2006/relationships/slideLayout" Target="../slideLayouts/slideLayout63.xml"/><Relationship Id="rId39" Type="http://schemas.openxmlformats.org/officeDocument/2006/relationships/slideLayout" Target="../slideLayouts/slideLayout76.xml"/><Relationship Id="rId21" Type="http://schemas.openxmlformats.org/officeDocument/2006/relationships/slideLayout" Target="../slideLayouts/slideLayout58.xml"/><Relationship Id="rId34" Type="http://schemas.openxmlformats.org/officeDocument/2006/relationships/slideLayout" Target="../slideLayouts/slideLayout71.xml"/><Relationship Id="rId42" Type="http://schemas.openxmlformats.org/officeDocument/2006/relationships/slideLayout" Target="../slideLayouts/slideLayout79.xml"/><Relationship Id="rId7" Type="http://schemas.openxmlformats.org/officeDocument/2006/relationships/slideLayout" Target="../slideLayouts/slideLayout4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29" Type="http://schemas.openxmlformats.org/officeDocument/2006/relationships/slideLayout" Target="../slideLayouts/slideLayout66.xml"/><Relationship Id="rId41" Type="http://schemas.openxmlformats.org/officeDocument/2006/relationships/slideLayout" Target="../slideLayouts/slideLayout78.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24" Type="http://schemas.openxmlformats.org/officeDocument/2006/relationships/slideLayout" Target="../slideLayouts/slideLayout61.xml"/><Relationship Id="rId32" Type="http://schemas.openxmlformats.org/officeDocument/2006/relationships/slideLayout" Target="../slideLayouts/slideLayout69.xml"/><Relationship Id="rId37" Type="http://schemas.openxmlformats.org/officeDocument/2006/relationships/slideLayout" Target="../slideLayouts/slideLayout74.xml"/><Relationship Id="rId40" Type="http://schemas.openxmlformats.org/officeDocument/2006/relationships/slideLayout" Target="../slideLayouts/slideLayout77.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23" Type="http://schemas.openxmlformats.org/officeDocument/2006/relationships/slideLayout" Target="../slideLayouts/slideLayout60.xml"/><Relationship Id="rId28" Type="http://schemas.openxmlformats.org/officeDocument/2006/relationships/slideLayout" Target="../slideLayouts/slideLayout65.xml"/><Relationship Id="rId36" Type="http://schemas.openxmlformats.org/officeDocument/2006/relationships/slideLayout" Target="../slideLayouts/slideLayout73.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31" Type="http://schemas.openxmlformats.org/officeDocument/2006/relationships/slideLayout" Target="../slideLayouts/slideLayout68.xml"/><Relationship Id="rId44" Type="http://schemas.openxmlformats.org/officeDocument/2006/relationships/image" Target="../media/image25.png"/><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 Id="rId22" Type="http://schemas.openxmlformats.org/officeDocument/2006/relationships/slideLayout" Target="../slideLayouts/slideLayout59.xml"/><Relationship Id="rId27" Type="http://schemas.openxmlformats.org/officeDocument/2006/relationships/slideLayout" Target="../slideLayouts/slideLayout64.xml"/><Relationship Id="rId30" Type="http://schemas.openxmlformats.org/officeDocument/2006/relationships/slideLayout" Target="../slideLayouts/slideLayout67.xml"/><Relationship Id="rId35" Type="http://schemas.openxmlformats.org/officeDocument/2006/relationships/slideLayout" Target="../slideLayouts/slideLayout72.xml"/><Relationship Id="rId43" Type="http://schemas.openxmlformats.org/officeDocument/2006/relationships/theme" Target="../theme/theme2.xml"/><Relationship Id="rId8" Type="http://schemas.openxmlformats.org/officeDocument/2006/relationships/slideLayout" Target="../slideLayouts/slideLayout45.xml"/><Relationship Id="rId3" Type="http://schemas.openxmlformats.org/officeDocument/2006/relationships/slideLayout" Target="../slideLayouts/slideLayout40.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5" Type="http://schemas.openxmlformats.org/officeDocument/2006/relationships/slideLayout" Target="../slideLayouts/slideLayout62.xml"/><Relationship Id="rId33" Type="http://schemas.openxmlformats.org/officeDocument/2006/relationships/slideLayout" Target="../slideLayouts/slideLayout70.xml"/><Relationship Id="rId38" Type="http://schemas.openxmlformats.org/officeDocument/2006/relationships/slideLayout" Target="../slideLayouts/slideLayout7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3" Type="http://schemas.openxmlformats.org/officeDocument/2006/relationships/slideLayout" Target="../slideLayouts/slideLayout82.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2" Type="http://schemas.openxmlformats.org/officeDocument/2006/relationships/slideLayout" Target="../slideLayouts/slideLayout81.xml"/><Relationship Id="rId16" Type="http://schemas.openxmlformats.org/officeDocument/2006/relationships/image" Target="../media/image41.png"/><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5" Type="http://schemas.openxmlformats.org/officeDocument/2006/relationships/slideLayout" Target="../slideLayouts/slideLayout84.xml"/><Relationship Id="rId15" Type="http://schemas.openxmlformats.org/officeDocument/2006/relationships/theme" Target="../theme/theme3.xml"/><Relationship Id="rId10" Type="http://schemas.openxmlformats.org/officeDocument/2006/relationships/slideLayout" Target="../slideLayouts/slideLayout89.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1.xml"/><Relationship Id="rId13" Type="http://schemas.openxmlformats.org/officeDocument/2006/relationships/slideLayout" Target="../slideLayouts/slideLayout106.xml"/><Relationship Id="rId18" Type="http://schemas.openxmlformats.org/officeDocument/2006/relationships/slideLayout" Target="../slideLayouts/slideLayout111.xml"/><Relationship Id="rId26" Type="http://schemas.openxmlformats.org/officeDocument/2006/relationships/slideLayout" Target="../slideLayouts/slideLayout119.xml"/><Relationship Id="rId3" Type="http://schemas.openxmlformats.org/officeDocument/2006/relationships/slideLayout" Target="../slideLayouts/slideLayout96.xml"/><Relationship Id="rId21" Type="http://schemas.openxmlformats.org/officeDocument/2006/relationships/slideLayout" Target="../slideLayouts/slideLayout114.xml"/><Relationship Id="rId7" Type="http://schemas.openxmlformats.org/officeDocument/2006/relationships/slideLayout" Target="../slideLayouts/slideLayout100.xml"/><Relationship Id="rId12" Type="http://schemas.openxmlformats.org/officeDocument/2006/relationships/slideLayout" Target="../slideLayouts/slideLayout105.xml"/><Relationship Id="rId17" Type="http://schemas.openxmlformats.org/officeDocument/2006/relationships/slideLayout" Target="../slideLayouts/slideLayout110.xml"/><Relationship Id="rId25" Type="http://schemas.openxmlformats.org/officeDocument/2006/relationships/slideLayout" Target="../slideLayouts/slideLayout118.xml"/><Relationship Id="rId2" Type="http://schemas.openxmlformats.org/officeDocument/2006/relationships/slideLayout" Target="../slideLayouts/slideLayout95.xml"/><Relationship Id="rId16" Type="http://schemas.openxmlformats.org/officeDocument/2006/relationships/slideLayout" Target="../slideLayouts/slideLayout109.xml"/><Relationship Id="rId20" Type="http://schemas.openxmlformats.org/officeDocument/2006/relationships/slideLayout" Target="../slideLayouts/slideLayout113.xml"/><Relationship Id="rId29" Type="http://schemas.openxmlformats.org/officeDocument/2006/relationships/theme" Target="../theme/theme4.xml"/><Relationship Id="rId1" Type="http://schemas.openxmlformats.org/officeDocument/2006/relationships/slideLayout" Target="../slideLayouts/slideLayout94.xml"/><Relationship Id="rId6" Type="http://schemas.openxmlformats.org/officeDocument/2006/relationships/slideLayout" Target="../slideLayouts/slideLayout99.xml"/><Relationship Id="rId11" Type="http://schemas.openxmlformats.org/officeDocument/2006/relationships/slideLayout" Target="../slideLayouts/slideLayout104.xml"/><Relationship Id="rId24" Type="http://schemas.openxmlformats.org/officeDocument/2006/relationships/slideLayout" Target="../slideLayouts/slideLayout117.xml"/><Relationship Id="rId5" Type="http://schemas.openxmlformats.org/officeDocument/2006/relationships/slideLayout" Target="../slideLayouts/slideLayout98.xml"/><Relationship Id="rId15" Type="http://schemas.openxmlformats.org/officeDocument/2006/relationships/slideLayout" Target="../slideLayouts/slideLayout108.xml"/><Relationship Id="rId23" Type="http://schemas.openxmlformats.org/officeDocument/2006/relationships/slideLayout" Target="../slideLayouts/slideLayout116.xml"/><Relationship Id="rId28" Type="http://schemas.openxmlformats.org/officeDocument/2006/relationships/slideLayout" Target="../slideLayouts/slideLayout121.xml"/><Relationship Id="rId10" Type="http://schemas.openxmlformats.org/officeDocument/2006/relationships/slideLayout" Target="../slideLayouts/slideLayout103.xml"/><Relationship Id="rId19" Type="http://schemas.openxmlformats.org/officeDocument/2006/relationships/slideLayout" Target="../slideLayouts/slideLayout112.xml"/><Relationship Id="rId4" Type="http://schemas.openxmlformats.org/officeDocument/2006/relationships/slideLayout" Target="../slideLayouts/slideLayout97.xml"/><Relationship Id="rId9" Type="http://schemas.openxmlformats.org/officeDocument/2006/relationships/slideLayout" Target="../slideLayouts/slideLayout102.xml"/><Relationship Id="rId14" Type="http://schemas.openxmlformats.org/officeDocument/2006/relationships/slideLayout" Target="../slideLayouts/slideLayout107.xml"/><Relationship Id="rId22" Type="http://schemas.openxmlformats.org/officeDocument/2006/relationships/slideLayout" Target="../slideLayouts/slideLayout115.xml"/><Relationship Id="rId27" Type="http://schemas.openxmlformats.org/officeDocument/2006/relationships/slideLayout" Target="../slideLayouts/slideLayout120.xml"/></Relationships>
</file>

<file path=ppt/slideMasters/_rels/slideMaster5.xml.rels><?xml version="1.0" encoding="UTF-8" standalone="yes"?>
<Relationships xmlns="http://schemas.openxmlformats.org/package/2006/relationships"><Relationship Id="rId2" Type="http://schemas.openxmlformats.org/officeDocument/2006/relationships/theme" Target="../theme/theme5.xml"/><Relationship Id="rId1" Type="http://schemas.openxmlformats.org/officeDocument/2006/relationships/slideLayout" Target="../slideLayouts/slideLayout122.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26" Type="http://schemas.openxmlformats.org/officeDocument/2006/relationships/slideLayout" Target="../slideLayouts/slideLayout148.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5" Type="http://schemas.openxmlformats.org/officeDocument/2006/relationships/slideLayout" Target="../slideLayouts/slideLayout147.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29" Type="http://schemas.openxmlformats.org/officeDocument/2006/relationships/image" Target="../media/image56.png"/><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24" Type="http://schemas.openxmlformats.org/officeDocument/2006/relationships/slideLayout" Target="../slideLayouts/slideLayout146.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slideLayout" Target="../slideLayouts/slideLayout145.xml"/><Relationship Id="rId28" Type="http://schemas.openxmlformats.org/officeDocument/2006/relationships/theme" Target="../theme/theme6.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 Id="rId27" Type="http://schemas.openxmlformats.org/officeDocument/2006/relationships/slideLayout" Target="../slideLayouts/slideLayout149.xml"/></Relationships>
</file>

<file path=ppt/slideMasters/_rels/slideMaster7.xml.rels><?xml version="1.0" encoding="UTF-8" standalone="yes"?>
<Relationships xmlns="http://schemas.openxmlformats.org/package/2006/relationships"><Relationship Id="rId13" Type="http://schemas.openxmlformats.org/officeDocument/2006/relationships/slideLayout" Target="../slideLayouts/slideLayout162.xml"/><Relationship Id="rId18" Type="http://schemas.openxmlformats.org/officeDocument/2006/relationships/slideLayout" Target="../slideLayouts/slideLayout167.xml"/><Relationship Id="rId26" Type="http://schemas.openxmlformats.org/officeDocument/2006/relationships/slideLayout" Target="../slideLayouts/slideLayout175.xml"/><Relationship Id="rId39" Type="http://schemas.openxmlformats.org/officeDocument/2006/relationships/slideLayout" Target="../slideLayouts/slideLayout188.xml"/><Relationship Id="rId21" Type="http://schemas.openxmlformats.org/officeDocument/2006/relationships/slideLayout" Target="../slideLayouts/slideLayout170.xml"/><Relationship Id="rId34" Type="http://schemas.openxmlformats.org/officeDocument/2006/relationships/slideLayout" Target="../slideLayouts/slideLayout183.xml"/><Relationship Id="rId42" Type="http://schemas.openxmlformats.org/officeDocument/2006/relationships/image" Target="../media/image25.png"/><Relationship Id="rId7" Type="http://schemas.openxmlformats.org/officeDocument/2006/relationships/slideLayout" Target="../slideLayouts/slideLayout156.xml"/><Relationship Id="rId2" Type="http://schemas.openxmlformats.org/officeDocument/2006/relationships/slideLayout" Target="../slideLayouts/slideLayout151.xml"/><Relationship Id="rId16" Type="http://schemas.openxmlformats.org/officeDocument/2006/relationships/slideLayout" Target="../slideLayouts/slideLayout165.xml"/><Relationship Id="rId20" Type="http://schemas.openxmlformats.org/officeDocument/2006/relationships/slideLayout" Target="../slideLayouts/slideLayout169.xml"/><Relationship Id="rId29" Type="http://schemas.openxmlformats.org/officeDocument/2006/relationships/slideLayout" Target="../slideLayouts/slideLayout178.xml"/><Relationship Id="rId41" Type="http://schemas.openxmlformats.org/officeDocument/2006/relationships/theme" Target="../theme/theme7.xml"/><Relationship Id="rId1" Type="http://schemas.openxmlformats.org/officeDocument/2006/relationships/slideLayout" Target="../slideLayouts/slideLayout150.xml"/><Relationship Id="rId6" Type="http://schemas.openxmlformats.org/officeDocument/2006/relationships/slideLayout" Target="../slideLayouts/slideLayout155.xml"/><Relationship Id="rId11" Type="http://schemas.openxmlformats.org/officeDocument/2006/relationships/slideLayout" Target="../slideLayouts/slideLayout160.xml"/><Relationship Id="rId24" Type="http://schemas.openxmlformats.org/officeDocument/2006/relationships/slideLayout" Target="../slideLayouts/slideLayout173.xml"/><Relationship Id="rId32" Type="http://schemas.openxmlformats.org/officeDocument/2006/relationships/slideLayout" Target="../slideLayouts/slideLayout181.xml"/><Relationship Id="rId37" Type="http://schemas.openxmlformats.org/officeDocument/2006/relationships/slideLayout" Target="../slideLayouts/slideLayout186.xml"/><Relationship Id="rId40" Type="http://schemas.openxmlformats.org/officeDocument/2006/relationships/slideLayout" Target="../slideLayouts/slideLayout189.xml"/><Relationship Id="rId5" Type="http://schemas.openxmlformats.org/officeDocument/2006/relationships/slideLayout" Target="../slideLayouts/slideLayout154.xml"/><Relationship Id="rId15" Type="http://schemas.openxmlformats.org/officeDocument/2006/relationships/slideLayout" Target="../slideLayouts/slideLayout164.xml"/><Relationship Id="rId23" Type="http://schemas.openxmlformats.org/officeDocument/2006/relationships/slideLayout" Target="../slideLayouts/slideLayout172.xml"/><Relationship Id="rId28" Type="http://schemas.openxmlformats.org/officeDocument/2006/relationships/slideLayout" Target="../slideLayouts/slideLayout177.xml"/><Relationship Id="rId36" Type="http://schemas.openxmlformats.org/officeDocument/2006/relationships/slideLayout" Target="../slideLayouts/slideLayout185.xml"/><Relationship Id="rId10" Type="http://schemas.openxmlformats.org/officeDocument/2006/relationships/slideLayout" Target="../slideLayouts/slideLayout159.xml"/><Relationship Id="rId19" Type="http://schemas.openxmlformats.org/officeDocument/2006/relationships/slideLayout" Target="../slideLayouts/slideLayout168.xml"/><Relationship Id="rId31" Type="http://schemas.openxmlformats.org/officeDocument/2006/relationships/slideLayout" Target="../slideLayouts/slideLayout180.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slideLayout" Target="../slideLayouts/slideLayout163.xml"/><Relationship Id="rId22" Type="http://schemas.openxmlformats.org/officeDocument/2006/relationships/slideLayout" Target="../slideLayouts/slideLayout171.xml"/><Relationship Id="rId27" Type="http://schemas.openxmlformats.org/officeDocument/2006/relationships/slideLayout" Target="../slideLayouts/slideLayout176.xml"/><Relationship Id="rId30" Type="http://schemas.openxmlformats.org/officeDocument/2006/relationships/slideLayout" Target="../slideLayouts/slideLayout179.xml"/><Relationship Id="rId35" Type="http://schemas.openxmlformats.org/officeDocument/2006/relationships/slideLayout" Target="../slideLayouts/slideLayout184.xml"/><Relationship Id="rId8" Type="http://schemas.openxmlformats.org/officeDocument/2006/relationships/slideLayout" Target="../slideLayouts/slideLayout157.xml"/><Relationship Id="rId3" Type="http://schemas.openxmlformats.org/officeDocument/2006/relationships/slideLayout" Target="../slideLayouts/slideLayout152.xml"/><Relationship Id="rId12" Type="http://schemas.openxmlformats.org/officeDocument/2006/relationships/slideLayout" Target="../slideLayouts/slideLayout161.xml"/><Relationship Id="rId17" Type="http://schemas.openxmlformats.org/officeDocument/2006/relationships/slideLayout" Target="../slideLayouts/slideLayout166.xml"/><Relationship Id="rId25" Type="http://schemas.openxmlformats.org/officeDocument/2006/relationships/slideLayout" Target="../slideLayouts/slideLayout174.xml"/><Relationship Id="rId33" Type="http://schemas.openxmlformats.org/officeDocument/2006/relationships/slideLayout" Target="../slideLayouts/slideLayout182.xml"/><Relationship Id="rId38" Type="http://schemas.openxmlformats.org/officeDocument/2006/relationships/slideLayout" Target="../slideLayouts/slideLayout18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FA8845F-3184-4F1A-8F76-ECC9C92CE3D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0A04DEF-045B-4836-9540-0444B5A4F97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FEE7A67-F38E-42FB-8736-8F1BF921137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F6C0B5D-8D4A-4090-9FB6-415816CF258A}" type="datetimeFigureOut">
              <a:rPr lang="en-US" smtClean="0"/>
              <a:t>10/7/2021</a:t>
            </a:fld>
            <a:endParaRPr lang="en-US"/>
          </a:p>
        </p:txBody>
      </p:sp>
      <p:sp>
        <p:nvSpPr>
          <p:cNvPr id="5" name="Footer Placeholder 4">
            <a:extLst>
              <a:ext uri="{FF2B5EF4-FFF2-40B4-BE49-F238E27FC236}">
                <a16:creationId xmlns:a16="http://schemas.microsoft.com/office/drawing/2014/main" id="{DE49CED0-89F6-4275-8C1D-7A74BA8DFDD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7B5DAD3-4702-467C-AF1F-10CD7CF9B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A565CB-0D34-4773-A00B-36C8B78F9228}" type="slidenum">
              <a:rPr lang="en-US" smtClean="0"/>
              <a:t>‹#›</a:t>
            </a:fld>
            <a:endParaRPr lang="en-US"/>
          </a:p>
        </p:txBody>
      </p:sp>
    </p:spTree>
    <p:extLst>
      <p:ext uri="{BB962C8B-B14F-4D97-AF65-F5344CB8AC3E}">
        <p14:creationId xmlns:p14="http://schemas.microsoft.com/office/powerpoint/2010/main" val="1482585523"/>
      </p:ext>
    </p:extLst>
  </p:cSld>
  <p:clrMap bg1="lt1" tx1="dk1" bg2="lt2" tx2="dk2" accent1="accent1" accent2="accent2" accent3="accent3" accent4="accent4" accent5="accent5" accent6="accent6" hlink="hlink" folHlink="folHlink"/>
  <p:sldLayoutIdLst>
    <p:sldLayoutId id="2147484064" r:id="rId1"/>
    <p:sldLayoutId id="2147484060" r:id="rId2"/>
    <p:sldLayoutId id="2147484061" r:id="rId3"/>
    <p:sldLayoutId id="2147484059" r:id="rId4"/>
    <p:sldLayoutId id="2147484066" r:id="rId5"/>
    <p:sldLayoutId id="2147483662" r:id="rId6"/>
    <p:sldLayoutId id="2147483665" r:id="rId7"/>
    <p:sldLayoutId id="2147483666" r:id="rId8"/>
    <p:sldLayoutId id="2147484065" r:id="rId9"/>
    <p:sldLayoutId id="2147484062" r:id="rId10"/>
    <p:sldLayoutId id="2147484073" r:id="rId11"/>
    <p:sldLayoutId id="2147484074" r:id="rId12"/>
    <p:sldLayoutId id="2147483660" r:id="rId13"/>
    <p:sldLayoutId id="2147484058" r:id="rId14"/>
    <p:sldLayoutId id="2147484052" r:id="rId15"/>
    <p:sldLayoutId id="2147484067" r:id="rId16"/>
    <p:sldLayoutId id="2147484056" r:id="rId17"/>
    <p:sldLayoutId id="2147484068" r:id="rId18"/>
    <p:sldLayoutId id="2147483664" r:id="rId19"/>
    <p:sldLayoutId id="2147484069" r:id="rId20"/>
    <p:sldLayoutId id="2147484050" r:id="rId21"/>
    <p:sldLayoutId id="2147484051" r:id="rId22"/>
    <p:sldLayoutId id="2147484070" r:id="rId23"/>
    <p:sldLayoutId id="2147484071" r:id="rId24"/>
    <p:sldLayoutId id="2147484072" r:id="rId25"/>
    <p:sldLayoutId id="2147483661" r:id="rId26"/>
    <p:sldLayoutId id="2147483663" r:id="rId27"/>
    <p:sldLayoutId id="2147484053" r:id="rId28"/>
    <p:sldLayoutId id="2147484054" r:id="rId29"/>
    <p:sldLayoutId id="2147484055" r:id="rId30"/>
    <p:sldLayoutId id="2147484076" r:id="rId31"/>
    <p:sldLayoutId id="2147484078" r:id="rId32"/>
    <p:sldLayoutId id="2147484079" r:id="rId33"/>
    <p:sldLayoutId id="2147484080" r:id="rId34"/>
    <p:sldLayoutId id="2147489025" r:id="rId35"/>
    <p:sldLayoutId id="2147489026" r:id="rId36"/>
    <p:sldLayoutId id="2147489027" r:id="rId37"/>
  </p:sldLayoutIdLst>
  <p:txStyles>
    <p:titleStyle>
      <a:lvl1pPr algn="l" defTabSz="914400" rtl="0" eaLnBrk="1" latinLnBrk="0" hangingPunct="1">
        <a:lnSpc>
          <a:spcPct val="90000"/>
        </a:lnSpc>
        <a:spcBef>
          <a:spcPct val="0"/>
        </a:spcBef>
        <a:buNone/>
        <a:defRPr kumimoji="0" lang="en-US" sz="3600" b="0" i="0" u="none" strike="noStrike" kern="1200" cap="none" spc="-50" normalizeH="0" baseline="0" dirty="0">
          <a:ln w="3175">
            <a:noFill/>
          </a:ln>
          <a:solidFill>
            <a:srgbClr val="00ABEC"/>
          </a:solidFill>
          <a:effectLst/>
          <a:uLnTx/>
          <a:uFillTx/>
          <a:latin typeface="Segoe UI Semibold"/>
          <a:ea typeface="+mn-ea"/>
          <a:cs typeface="Segoe UI"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lang="en-US" sz="2800" kern="1200">
          <a:solidFill>
            <a:schemeClr val="tx1">
              <a:lumMod val="65000"/>
              <a:lumOff val="35000"/>
            </a:schemeClr>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lang="en-US" sz="2400" kern="1200">
          <a:solidFill>
            <a:schemeClr val="tx1">
              <a:lumMod val="65000"/>
              <a:lumOff val="35000"/>
            </a:schemeClr>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6" y="336252"/>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6" y="1817560"/>
            <a:ext cx="11306469" cy="2102608"/>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p:nvPicPr>
        <p:blipFill rotWithShape="1">
          <a:blip r:embed="rId44" cstate="print">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
        <p:nvSpPr>
          <p:cNvPr id="15" name="Footer Placeholder 14">
            <a:extLst>
              <a:ext uri="{FF2B5EF4-FFF2-40B4-BE49-F238E27FC236}">
                <a16:creationId xmlns:a16="http://schemas.microsoft.com/office/drawing/2014/main" id="{699A560D-F2FE-428C-A24D-30E7600CC7C8}"/>
              </a:ext>
            </a:extLst>
          </p:cNvPr>
          <p:cNvSpPr>
            <a:spLocks noGrp="1"/>
          </p:cNvSpPr>
          <p:nvPr>
            <p:ph type="ftr" sz="quarter" idx="3"/>
          </p:nvPr>
        </p:nvSpPr>
        <p:spPr>
          <a:xfrm>
            <a:off x="361840" y="6450195"/>
            <a:ext cx="11586711" cy="118296"/>
          </a:xfrm>
          <a:prstGeom prst="rect">
            <a:avLst/>
          </a:prstGeom>
        </p:spPr>
        <p:txBody>
          <a:bodyPr vert="horz" lIns="91440" tIns="45720" rIns="91440" bIns="45720" numCol="2" rtlCol="0" anchor="ctr"/>
          <a:lstStyle>
            <a:lvl1pPr algn="l">
              <a:defRPr sz="606">
                <a:solidFill>
                  <a:schemeClr val="tx1">
                    <a:tint val="75000"/>
                  </a:schemeClr>
                </a:solidFill>
              </a:defRPr>
            </a:lvl1pPr>
          </a:lstStyle>
          <a:p>
            <a:r>
              <a:rPr lang="en-US">
                <a:solidFill>
                  <a:schemeClr val="bg1">
                    <a:lumMod val="65000"/>
                  </a:schemeClr>
                </a:solidFill>
              </a:rPr>
              <a:t>© Microsoft Corporation                                                                                  								                      Dynamics 365 </a:t>
            </a:r>
          </a:p>
        </p:txBody>
      </p:sp>
    </p:spTree>
    <p:extLst>
      <p:ext uri="{BB962C8B-B14F-4D97-AF65-F5344CB8AC3E}">
        <p14:creationId xmlns:p14="http://schemas.microsoft.com/office/powerpoint/2010/main" val="883031302"/>
      </p:ext>
    </p:extLst>
  </p:cSld>
  <p:clrMap bg1="lt1" tx1="dk1" bg2="lt2" tx2="dk2" accent1="accent1" accent2="accent2" accent3="accent3" accent4="accent4" accent5="accent5" accent6="accent6" hlink="hlink" folHlink="folHlink"/>
  <p:sldLayoutIdLst>
    <p:sldLayoutId id="2147488963" r:id="rId1"/>
    <p:sldLayoutId id="2147488964" r:id="rId2"/>
    <p:sldLayoutId id="2147488965" r:id="rId3"/>
    <p:sldLayoutId id="2147488926" r:id="rId4"/>
    <p:sldLayoutId id="2147488966" r:id="rId5"/>
    <p:sldLayoutId id="2147488927" r:id="rId6"/>
    <p:sldLayoutId id="2147488928" r:id="rId7"/>
    <p:sldLayoutId id="2147488967" r:id="rId8"/>
    <p:sldLayoutId id="2147488968" r:id="rId9"/>
    <p:sldLayoutId id="2147488969" r:id="rId10"/>
    <p:sldLayoutId id="2147488970" r:id="rId11"/>
    <p:sldLayoutId id="2147488971" r:id="rId12"/>
    <p:sldLayoutId id="2147488972" r:id="rId13"/>
    <p:sldLayoutId id="2147488973" r:id="rId14"/>
    <p:sldLayoutId id="2147488974" r:id="rId15"/>
    <p:sldLayoutId id="2147488975" r:id="rId16"/>
    <p:sldLayoutId id="2147488976" r:id="rId17"/>
    <p:sldLayoutId id="2147488977" r:id="rId18"/>
    <p:sldLayoutId id="2147488978" r:id="rId19"/>
    <p:sldLayoutId id="2147488979" r:id="rId20"/>
    <p:sldLayoutId id="2147488980"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6" r:id="rId35"/>
    <p:sldLayoutId id="2147483727" r:id="rId36"/>
    <p:sldLayoutId id="2147483728" r:id="rId37"/>
    <p:sldLayoutId id="2147483729" r:id="rId38"/>
    <p:sldLayoutId id="2147483731" r:id="rId39"/>
    <p:sldLayoutId id="2147483981" r:id="rId40"/>
    <p:sldLayoutId id="2147483733" r:id="rId41"/>
    <p:sldLayoutId id="2147483734" r:id="rId42"/>
  </p:sldLayoutIdLst>
  <p:transition>
    <p:fade/>
  </p:transition>
  <p:txStyles>
    <p:titleStyle>
      <a:lvl1pPr algn="l" defTabSz="807231" rtl="0" eaLnBrk="1" latinLnBrk="0" hangingPunct="1">
        <a:lnSpc>
          <a:spcPct val="90000"/>
        </a:lnSpc>
        <a:spcBef>
          <a:spcPct val="0"/>
        </a:spcBef>
        <a:buNone/>
        <a:defRPr lang="en-US" sz="3200" b="0" kern="1200" cap="none" spc="0" baseline="0" dirty="0" smtClean="0">
          <a:ln w="3175">
            <a:noFill/>
          </a:ln>
          <a:solidFill>
            <a:schemeClr val="tx1"/>
          </a:solidFill>
          <a:effectLst/>
          <a:latin typeface="+mj-lt"/>
          <a:ea typeface="+mn-ea"/>
          <a:cs typeface="Segoe UI" pitchFamily="34" charset="0"/>
        </a:defRPr>
      </a:lvl1pPr>
    </p:titleStyle>
    <p:bodyStyle>
      <a:lvl1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2077" kern="1200" spc="-43" baseline="0">
          <a:solidFill>
            <a:schemeClr val="tx1"/>
          </a:solidFill>
          <a:latin typeface="+mj-lt"/>
          <a:ea typeface="+mn-ea"/>
          <a:cs typeface="+mn-cs"/>
        </a:defRPr>
      </a:lvl1pPr>
      <a:lvl2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731" kern="1200" spc="0" baseline="0">
          <a:solidFill>
            <a:schemeClr val="tx1"/>
          </a:solidFill>
          <a:latin typeface="+mn-lt"/>
          <a:ea typeface="+mn-ea"/>
          <a:cs typeface="+mn-cs"/>
        </a:defRPr>
      </a:lvl2pPr>
      <a:lvl3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2"/>
          </a:solidFill>
          <a:latin typeface="+mj-lt"/>
          <a:ea typeface="+mn-ea"/>
          <a:cs typeface="+mn-cs"/>
        </a:defRPr>
      </a:lvl3pPr>
      <a:lvl4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558" kern="1200" spc="0" baseline="0">
          <a:solidFill>
            <a:schemeClr val="tx1"/>
          </a:solidFill>
          <a:latin typeface="+mn-lt"/>
          <a:ea typeface="+mn-ea"/>
          <a:cs typeface="+mn-cs"/>
        </a:defRPr>
      </a:lvl4pPr>
      <a:lvl5pPr marL="0" marR="0" indent="0" algn="l" defTabSz="807231" rtl="0" eaLnBrk="1" fontAlgn="auto" latinLnBrk="0" hangingPunct="1">
        <a:lnSpc>
          <a:spcPct val="100000"/>
        </a:lnSpc>
        <a:spcBef>
          <a:spcPts val="0"/>
        </a:spcBef>
        <a:spcAft>
          <a:spcPts val="0"/>
        </a:spcAft>
        <a:buClrTx/>
        <a:buSzPct val="90000"/>
        <a:buFont typeface="Wingdings" panose="05000000000000000000" pitchFamily="2" charset="2"/>
        <a:buNone/>
        <a:tabLst/>
        <a:defRPr sz="1038" b="1" kern="1200" spc="0" baseline="0">
          <a:solidFill>
            <a:schemeClr val="tx1"/>
          </a:solidFill>
          <a:latin typeface="+mn-lt"/>
          <a:ea typeface="+mn-ea"/>
          <a:cs typeface="+mn-cs"/>
        </a:defRPr>
      </a:lvl5pPr>
      <a:lvl6pPr marL="2018076" indent="0" algn="l" defTabSz="807231" rtl="0" eaLnBrk="1" latinLnBrk="0" hangingPunct="1">
        <a:spcBef>
          <a:spcPct val="20000"/>
        </a:spcBef>
        <a:buFont typeface="Arial" pitchFamily="34" charset="0"/>
        <a:buNone/>
        <a:defRPr sz="1731" kern="1200">
          <a:solidFill>
            <a:schemeClr val="tx1"/>
          </a:solidFill>
          <a:latin typeface="+mn-lt"/>
          <a:ea typeface="+mn-ea"/>
          <a:cs typeface="+mn-cs"/>
        </a:defRPr>
      </a:lvl6pPr>
      <a:lvl7pPr marL="0" indent="0" algn="l" defTabSz="807231" rtl="0" eaLnBrk="1" latinLnBrk="0" hangingPunct="1">
        <a:lnSpc>
          <a:spcPct val="100000"/>
        </a:lnSpc>
        <a:spcBef>
          <a:spcPts val="0"/>
        </a:spcBef>
        <a:spcAft>
          <a:spcPts val="0"/>
        </a:spcAft>
        <a:buFont typeface="Arial" pitchFamily="34" charset="0"/>
        <a:buNone/>
        <a:defRPr sz="1038" kern="1200">
          <a:solidFill>
            <a:schemeClr val="tx1"/>
          </a:solidFill>
          <a:latin typeface="+mn-lt"/>
          <a:ea typeface="+mn-ea"/>
          <a:cs typeface="+mn-cs"/>
        </a:defRPr>
      </a:lvl7pPr>
      <a:lvl8pPr marL="3027116"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8pPr>
      <a:lvl9pPr marL="3430733" indent="-201808" algn="l" defTabSz="807231" rtl="0" eaLnBrk="1" latinLnBrk="0" hangingPunct="1">
        <a:spcBef>
          <a:spcPct val="20000"/>
        </a:spcBef>
        <a:buFont typeface="Arial" pitchFamily="34" charset="0"/>
        <a:buChar char="•"/>
        <a:defRPr sz="1731" kern="1200">
          <a:solidFill>
            <a:schemeClr val="tx1"/>
          </a:solidFill>
          <a:latin typeface="+mn-lt"/>
          <a:ea typeface="+mn-ea"/>
          <a:cs typeface="+mn-cs"/>
        </a:defRPr>
      </a:lvl9pPr>
    </p:bodyStyle>
    <p:otherStyle>
      <a:defPPr>
        <a:defRPr lang="en-US"/>
      </a:defPPr>
      <a:lvl1pPr marL="0" algn="l" defTabSz="807231" rtl="0" eaLnBrk="1" latinLnBrk="0" hangingPunct="1">
        <a:defRPr sz="1558" kern="1200">
          <a:solidFill>
            <a:schemeClr val="tx1"/>
          </a:solidFill>
          <a:latin typeface="+mn-lt"/>
          <a:ea typeface="+mn-ea"/>
          <a:cs typeface="+mn-cs"/>
        </a:defRPr>
      </a:lvl1pPr>
      <a:lvl2pPr marL="403615" algn="l" defTabSz="807231" rtl="0" eaLnBrk="1" latinLnBrk="0" hangingPunct="1">
        <a:defRPr sz="1558" kern="1200">
          <a:solidFill>
            <a:schemeClr val="tx1"/>
          </a:solidFill>
          <a:latin typeface="+mn-lt"/>
          <a:ea typeface="+mn-ea"/>
          <a:cs typeface="+mn-cs"/>
        </a:defRPr>
      </a:lvl2pPr>
      <a:lvl3pPr marL="807231" algn="l" defTabSz="807231" rtl="0" eaLnBrk="1" latinLnBrk="0" hangingPunct="1">
        <a:defRPr sz="1558" kern="1200">
          <a:solidFill>
            <a:schemeClr val="tx1"/>
          </a:solidFill>
          <a:latin typeface="+mn-lt"/>
          <a:ea typeface="+mn-ea"/>
          <a:cs typeface="+mn-cs"/>
        </a:defRPr>
      </a:lvl3pPr>
      <a:lvl4pPr marL="1210846" algn="l" defTabSz="807231" rtl="0" eaLnBrk="1" latinLnBrk="0" hangingPunct="1">
        <a:defRPr sz="1558" kern="1200">
          <a:solidFill>
            <a:schemeClr val="tx1"/>
          </a:solidFill>
          <a:latin typeface="+mn-lt"/>
          <a:ea typeface="+mn-ea"/>
          <a:cs typeface="+mn-cs"/>
        </a:defRPr>
      </a:lvl4pPr>
      <a:lvl5pPr marL="1614462" algn="l" defTabSz="807231" rtl="0" eaLnBrk="1" latinLnBrk="0" hangingPunct="1">
        <a:defRPr sz="1558" kern="1200">
          <a:solidFill>
            <a:schemeClr val="tx1"/>
          </a:solidFill>
          <a:latin typeface="+mn-lt"/>
          <a:ea typeface="+mn-ea"/>
          <a:cs typeface="+mn-cs"/>
        </a:defRPr>
      </a:lvl5pPr>
      <a:lvl6pPr marL="2018078" algn="l" defTabSz="807231" rtl="0" eaLnBrk="1" latinLnBrk="0" hangingPunct="1">
        <a:defRPr sz="1558" kern="1200">
          <a:solidFill>
            <a:schemeClr val="tx1"/>
          </a:solidFill>
          <a:latin typeface="+mn-lt"/>
          <a:ea typeface="+mn-ea"/>
          <a:cs typeface="+mn-cs"/>
        </a:defRPr>
      </a:lvl6pPr>
      <a:lvl7pPr marL="2421693" algn="l" defTabSz="807231" rtl="0" eaLnBrk="1" latinLnBrk="0" hangingPunct="1">
        <a:defRPr sz="1558" kern="1200">
          <a:solidFill>
            <a:schemeClr val="tx1"/>
          </a:solidFill>
          <a:latin typeface="+mn-lt"/>
          <a:ea typeface="+mn-ea"/>
          <a:cs typeface="+mn-cs"/>
        </a:defRPr>
      </a:lvl7pPr>
      <a:lvl8pPr marL="2825308" algn="l" defTabSz="807231" rtl="0" eaLnBrk="1" latinLnBrk="0" hangingPunct="1">
        <a:defRPr sz="1558" kern="1200">
          <a:solidFill>
            <a:schemeClr val="tx1"/>
          </a:solidFill>
          <a:latin typeface="+mn-lt"/>
          <a:ea typeface="+mn-ea"/>
          <a:cs typeface="+mn-cs"/>
        </a:defRPr>
      </a:lvl8pPr>
      <a:lvl9pPr marL="3228925" algn="l" defTabSz="807231" rtl="0" eaLnBrk="1" latinLnBrk="0" hangingPunct="1">
        <a:defRPr sz="1558"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528">
          <p15:clr>
            <a:srgbClr val="C35EA4"/>
          </p15:clr>
        </p15:guide>
        <p15:guide id="32" pos="1731">
          <p15:clr>
            <a:srgbClr val="C35EA4"/>
          </p15:clr>
        </p15:guide>
        <p15:guide id="33" pos="2968">
          <p15:clr>
            <a:srgbClr val="C35EA4"/>
          </p15:clr>
        </p15:guide>
        <p15:guide id="34" pos="3132">
          <p15:clr>
            <a:srgbClr val="C35EA4"/>
          </p15:clr>
        </p15:guide>
        <p15:guide id="35" pos="4365">
          <p15:clr>
            <a:srgbClr val="C35EA4"/>
          </p15:clr>
        </p15:guide>
        <p15:guide id="36" pos="4534">
          <p15:clr>
            <a:srgbClr val="C35EA4"/>
          </p15:clr>
        </p15:guide>
        <p15:guide id="37" pos="5757">
          <p15:clr>
            <a:srgbClr val="C35EA4"/>
          </p15:clr>
        </p15:guide>
        <p15:guide id="38" pos="5923">
          <p15:clr>
            <a:srgbClr val="C35EA4"/>
          </p15:clr>
        </p15:guide>
        <p15:guide id="39" pos="7161">
          <p15:clr>
            <a:srgbClr val="C35EA4"/>
          </p15:clr>
        </p15:guide>
        <p15:guide id="40" pos="7326">
          <p15:clr>
            <a:srgbClr val="C35EA4"/>
          </p15:clr>
        </p15:guide>
        <p15:guide id="41" pos="332">
          <p15:clr>
            <a:srgbClr val="F26B43"/>
          </p15:clr>
        </p15:guide>
        <p15:guide id="42" pos="8568">
          <p15:clr>
            <a:srgbClr val="F26B43"/>
          </p15:clr>
        </p15:guide>
        <p15:guide id="43" orient="horz" pos="831">
          <p15:clr>
            <a:srgbClr val="5ACBF0"/>
          </p15:clr>
        </p15:guide>
        <p15:guide id="44" orient="horz" pos="1535">
          <p15:clr>
            <a:srgbClr val="5ACBF0"/>
          </p15:clr>
        </p15:guide>
        <p15:guide id="45" orient="horz" pos="670">
          <p15:clr>
            <a:srgbClr val="5ACBF0"/>
          </p15:clr>
        </p15:guide>
        <p15:guide id="46" orient="horz" pos="1676">
          <p15:clr>
            <a:srgbClr val="5ACBF0"/>
          </p15:clr>
        </p15:guide>
        <p15:guide id="47" orient="horz" pos="2357">
          <p15:clr>
            <a:srgbClr val="5ACBF0"/>
          </p15:clr>
        </p15:guide>
        <p15:guide id="48" orient="horz" pos="2544">
          <p15:clr>
            <a:srgbClr val="5ACBF0"/>
          </p15:clr>
        </p15:guide>
        <p15:guide id="49" orient="horz" pos="313">
          <p15:clr>
            <a:srgbClr val="F26B43"/>
          </p15:clr>
        </p15:guide>
        <p15:guide id="50" orient="horz" pos="4560">
          <p15:clr>
            <a:srgbClr val="F26B43"/>
          </p15:clr>
        </p15:guide>
        <p15:guide id="51" orient="horz" pos="3200">
          <p15:clr>
            <a:srgbClr val="5ACBF0"/>
          </p15:clr>
        </p15:guide>
        <p15:guide id="52" orient="horz" pos="3341">
          <p15:clr>
            <a:srgbClr val="5ACBF0"/>
          </p15:clr>
        </p15:guide>
        <p15:guide id="53" orient="horz" pos="4032">
          <p15:clr>
            <a:srgbClr val="5ACBF0"/>
          </p15:clr>
        </p15:guide>
        <p15:guide id="54" orient="horz" pos="4165">
          <p15:clr>
            <a:srgbClr val="5ACBF0"/>
          </p15:clr>
        </p15:guide>
        <p15:guide id="55" pos="27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2" y="1189178"/>
            <a:ext cx="11653521" cy="2052030"/>
          </a:xfrm>
          <a:prstGeom prst="rect">
            <a:avLst/>
          </a:prstGeom>
        </p:spPr>
        <p:txBody>
          <a:bodyPr vert="horz" wrap="square" lIns="146304" tIns="91440" rIns="146304" bIns="91440" rtlCol="0">
            <a:sp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16"/>
          <a:stretch>
            <a:fillRect/>
          </a:stretch>
        </p:blipFill>
        <p:spPr>
          <a:xfrm rot="5400000">
            <a:off x="9208748" y="2991034"/>
            <a:ext cx="6858623" cy="876557"/>
          </a:xfrm>
          <a:prstGeom prst="rect">
            <a:avLst/>
          </a:prstGeom>
        </p:spPr>
      </p:pic>
    </p:spTree>
    <p:extLst>
      <p:ext uri="{BB962C8B-B14F-4D97-AF65-F5344CB8AC3E}">
        <p14:creationId xmlns:p14="http://schemas.microsoft.com/office/powerpoint/2010/main" val="3508364317"/>
      </p:ext>
    </p:extLst>
  </p:cSld>
  <p:clrMap bg1="lt1" tx1="dk1" bg2="lt2" tx2="dk2" accent1="accent1" accent2="accent2" accent3="accent3" accent4="accent4" accent5="accent5" accent6="accent6" hlink="hlink" folHlink="folHlink"/>
  <p:sldLayoutIdLst>
    <p:sldLayoutId id="2147484036" r:id="rId1"/>
    <p:sldLayoutId id="2147484037" r:id="rId2"/>
    <p:sldLayoutId id="2147484038" r:id="rId3"/>
    <p:sldLayoutId id="2147484039" r:id="rId4"/>
    <p:sldLayoutId id="2147484040" r:id="rId5"/>
    <p:sldLayoutId id="2147484041" r:id="rId6"/>
    <p:sldLayoutId id="2147484042" r:id="rId7"/>
    <p:sldLayoutId id="2147484043" r:id="rId8"/>
    <p:sldLayoutId id="2147484044" r:id="rId9"/>
    <p:sldLayoutId id="2147484045" r:id="rId10"/>
    <p:sldLayoutId id="2147484046" r:id="rId11"/>
    <p:sldLayoutId id="2147484047" r:id="rId12"/>
    <p:sldLayoutId id="2147484048" r:id="rId13"/>
    <p:sldLayoutId id="2147484049" r:id="rId14"/>
  </p:sldLayoutIdLst>
  <p:transition>
    <p:fade/>
  </p:transition>
  <p:txStyles>
    <p:titleStyle>
      <a:lvl1pPr algn="l" defTabSz="914192" rtl="0" eaLnBrk="1" latinLnBrk="0" hangingPunct="1">
        <a:lnSpc>
          <a:spcPct val="90000"/>
        </a:lnSpc>
        <a:spcBef>
          <a:spcPct val="0"/>
        </a:spcBef>
        <a:buNone/>
        <a:defRPr lang="en-US" sz="470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080" marR="0" indent="-336080" algn="l" defTabSz="914192" rtl="0" eaLnBrk="1" fontAlgn="auto" latinLnBrk="0" hangingPunct="1">
        <a:lnSpc>
          <a:spcPct val="90000"/>
        </a:lnSpc>
        <a:spcBef>
          <a:spcPct val="20000"/>
        </a:spcBef>
        <a:spcAft>
          <a:spcPts val="0"/>
        </a:spcAft>
        <a:buClrTx/>
        <a:buSzPct val="90000"/>
        <a:buFont typeface="Arial" pitchFamily="34" charset="0"/>
        <a:buChar char="•"/>
        <a:tabLst/>
        <a:defRPr sz="3920" kern="1200" spc="0" baseline="0">
          <a:gradFill>
            <a:gsLst>
              <a:gs pos="1250">
                <a:schemeClr val="tx1"/>
              </a:gs>
              <a:gs pos="100000">
                <a:schemeClr val="tx1"/>
              </a:gs>
            </a:gsLst>
            <a:lin ang="5400000" scaled="0"/>
          </a:gradFill>
          <a:latin typeface="+mj-lt"/>
          <a:ea typeface="+mn-ea"/>
          <a:cs typeface="+mn-cs"/>
        </a:defRPr>
      </a:lvl1pPr>
      <a:lvl2pPr marL="572581" marR="0" indent="-236500" algn="l" defTabSz="914192"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187"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241"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294" marR="0" indent="-224054" algn="l" defTabSz="914192"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026"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123"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219"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5315" indent="-228548" algn="l" defTabSz="914192"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192" rtl="0" eaLnBrk="1" latinLnBrk="0" hangingPunct="1">
        <a:defRPr sz="1765" kern="1200">
          <a:solidFill>
            <a:schemeClr val="tx1"/>
          </a:solidFill>
          <a:latin typeface="+mn-lt"/>
          <a:ea typeface="+mn-ea"/>
          <a:cs typeface="+mn-cs"/>
        </a:defRPr>
      </a:lvl1pPr>
      <a:lvl2pPr marL="457095" algn="l" defTabSz="914192" rtl="0" eaLnBrk="1" latinLnBrk="0" hangingPunct="1">
        <a:defRPr sz="1765" kern="1200">
          <a:solidFill>
            <a:schemeClr val="tx1"/>
          </a:solidFill>
          <a:latin typeface="+mn-lt"/>
          <a:ea typeface="+mn-ea"/>
          <a:cs typeface="+mn-cs"/>
        </a:defRPr>
      </a:lvl2pPr>
      <a:lvl3pPr marL="914192" algn="l" defTabSz="914192" rtl="0" eaLnBrk="1" latinLnBrk="0" hangingPunct="1">
        <a:defRPr sz="1765" kern="1200">
          <a:solidFill>
            <a:schemeClr val="tx1"/>
          </a:solidFill>
          <a:latin typeface="+mn-lt"/>
          <a:ea typeface="+mn-ea"/>
          <a:cs typeface="+mn-cs"/>
        </a:defRPr>
      </a:lvl3pPr>
      <a:lvl4pPr marL="1371287" algn="l" defTabSz="914192" rtl="0" eaLnBrk="1" latinLnBrk="0" hangingPunct="1">
        <a:defRPr sz="1765" kern="1200">
          <a:solidFill>
            <a:schemeClr val="tx1"/>
          </a:solidFill>
          <a:latin typeface="+mn-lt"/>
          <a:ea typeface="+mn-ea"/>
          <a:cs typeface="+mn-cs"/>
        </a:defRPr>
      </a:lvl4pPr>
      <a:lvl5pPr marL="1828383" algn="l" defTabSz="914192" rtl="0" eaLnBrk="1" latinLnBrk="0" hangingPunct="1">
        <a:defRPr sz="1765" kern="1200">
          <a:solidFill>
            <a:schemeClr val="tx1"/>
          </a:solidFill>
          <a:latin typeface="+mn-lt"/>
          <a:ea typeface="+mn-ea"/>
          <a:cs typeface="+mn-cs"/>
        </a:defRPr>
      </a:lvl5pPr>
      <a:lvl6pPr marL="2285479" algn="l" defTabSz="914192" rtl="0" eaLnBrk="1" latinLnBrk="0" hangingPunct="1">
        <a:defRPr sz="1765" kern="1200">
          <a:solidFill>
            <a:schemeClr val="tx1"/>
          </a:solidFill>
          <a:latin typeface="+mn-lt"/>
          <a:ea typeface="+mn-ea"/>
          <a:cs typeface="+mn-cs"/>
        </a:defRPr>
      </a:lvl6pPr>
      <a:lvl7pPr marL="2742575" algn="l" defTabSz="914192" rtl="0" eaLnBrk="1" latinLnBrk="0" hangingPunct="1">
        <a:defRPr sz="1765" kern="1200">
          <a:solidFill>
            <a:schemeClr val="tx1"/>
          </a:solidFill>
          <a:latin typeface="+mn-lt"/>
          <a:ea typeface="+mn-ea"/>
          <a:cs typeface="+mn-cs"/>
        </a:defRPr>
      </a:lvl7pPr>
      <a:lvl8pPr marL="3199670" algn="l" defTabSz="914192" rtl="0" eaLnBrk="1" latinLnBrk="0" hangingPunct="1">
        <a:defRPr sz="1765" kern="1200">
          <a:solidFill>
            <a:schemeClr val="tx1"/>
          </a:solidFill>
          <a:latin typeface="+mn-lt"/>
          <a:ea typeface="+mn-ea"/>
          <a:cs typeface="+mn-cs"/>
        </a:defRPr>
      </a:lvl8pPr>
      <a:lvl9pPr marL="3656767" algn="l" defTabSz="914192"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8928" y="291102"/>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184808"/>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Footer Placeholder 2"/>
          <p:cNvSpPr>
            <a:spLocks noGrp="1"/>
          </p:cNvSpPr>
          <p:nvPr>
            <p:ph type="ftr" sz="quarter" idx="3"/>
          </p:nvPr>
        </p:nvSpPr>
        <p:spPr>
          <a:xfrm>
            <a:off x="269239" y="6558796"/>
            <a:ext cx="3859607" cy="134483"/>
          </a:xfrm>
          <a:prstGeom prst="rect">
            <a:avLst/>
          </a:prstGeom>
        </p:spPr>
        <p:txBody>
          <a:bodyPr vert="horz" lIns="0" tIns="0" rIns="91440" bIns="0" rtlCol="0" anchor="ctr"/>
          <a:lstStyle>
            <a:lvl1pPr marL="0" algn="l" defTabSz="914367" rtl="0" eaLnBrk="1" latinLnBrk="0" hangingPunct="1">
              <a:defRPr lang="en-US" sz="882" kern="1200">
                <a:gradFill>
                  <a:gsLst>
                    <a:gs pos="2239">
                      <a:schemeClr val="tx1"/>
                    </a:gs>
                    <a:gs pos="11940">
                      <a:schemeClr val="tx1"/>
                    </a:gs>
                  </a:gsLst>
                  <a:lin ang="5400000" scaled="0"/>
                </a:gradFill>
                <a:latin typeface="+mn-lt"/>
                <a:ea typeface="+mn-ea"/>
                <a:cs typeface="+mn-cs"/>
              </a:defRPr>
            </a:lvl1pPr>
          </a:lstStyle>
          <a:p>
            <a:r>
              <a:rPr lang="en-US"/>
              <a:t>Microsoft Confidential</a:t>
            </a:r>
          </a:p>
        </p:txBody>
      </p:sp>
      <p:sp>
        <p:nvSpPr>
          <p:cNvPr id="6" name="Slide Number Placeholder 4"/>
          <p:cNvSpPr>
            <a:spLocks noGrp="1"/>
          </p:cNvSpPr>
          <p:nvPr>
            <p:ph type="sldNum" sz="quarter" idx="4"/>
          </p:nvPr>
        </p:nvSpPr>
        <p:spPr>
          <a:xfrm>
            <a:off x="11367166" y="6558796"/>
            <a:ext cx="555596" cy="134483"/>
          </a:xfrm>
          <a:prstGeom prst="rect">
            <a:avLst/>
          </a:prstGeom>
        </p:spPr>
        <p:txBody>
          <a:bodyPr vert="horz" lIns="91440" tIns="0" rIns="0" bIns="0" rtlCol="0" anchor="ctr"/>
          <a:lstStyle>
            <a:lvl1pPr algn="r">
              <a:defRPr lang="en-US" sz="882" b="0" kern="1200" smtClean="0">
                <a:gradFill>
                  <a:gsLst>
                    <a:gs pos="2239">
                      <a:schemeClr val="tx1"/>
                    </a:gs>
                    <a:gs pos="11940">
                      <a:schemeClr val="tx1"/>
                    </a:gs>
                  </a:gsLst>
                  <a:lin ang="5400000" scaled="0"/>
                </a:gradFill>
                <a:latin typeface="+mn-lt"/>
                <a:ea typeface="+mn-ea"/>
                <a:cs typeface="+mn-cs"/>
              </a:defRPr>
            </a:lvl1pPr>
          </a:lstStyle>
          <a:p>
            <a:fld id="{27258FFF-F925-446B-8502-81C933981705}" type="slidenum">
              <a:rPr lang="en-US" smtClean="0"/>
              <a:pPr/>
              <a:t>‹#›</a:t>
            </a:fld>
            <a:endParaRPr lang="en-US"/>
          </a:p>
        </p:txBody>
      </p:sp>
    </p:spTree>
    <p:extLst>
      <p:ext uri="{BB962C8B-B14F-4D97-AF65-F5344CB8AC3E}">
        <p14:creationId xmlns:p14="http://schemas.microsoft.com/office/powerpoint/2010/main" val="4158807097"/>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0" r:id="rId3"/>
    <p:sldLayoutId id="2147484011" r:id="rId4"/>
    <p:sldLayoutId id="2147484012" r:id="rId5"/>
    <p:sldLayoutId id="2147484013" r:id="rId6"/>
    <p:sldLayoutId id="2147483668" r:id="rId7"/>
    <p:sldLayoutId id="2147483669" r:id="rId8"/>
    <p:sldLayoutId id="2147488954" r:id="rId9"/>
    <p:sldLayoutId id="2147488955" r:id="rId10"/>
    <p:sldLayoutId id="2147488942" r:id="rId11"/>
    <p:sldLayoutId id="2147488943" r:id="rId12"/>
    <p:sldLayoutId id="2147488944" r:id="rId13"/>
    <p:sldLayoutId id="2147488945" r:id="rId14"/>
    <p:sldLayoutId id="2147488946" r:id="rId15"/>
    <p:sldLayoutId id="2147488947" r:id="rId16"/>
    <p:sldLayoutId id="2147488948" r:id="rId17"/>
    <p:sldLayoutId id="2147488949" r:id="rId18"/>
    <p:sldLayoutId id="2147488950" r:id="rId19"/>
    <p:sldLayoutId id="2147488951" r:id="rId20"/>
    <p:sldLayoutId id="2147488952" r:id="rId21"/>
    <p:sldLayoutId id="2147488953" r:id="rId22"/>
    <p:sldLayoutId id="2147488956" r:id="rId23"/>
    <p:sldLayoutId id="2147488957" r:id="rId24"/>
    <p:sldLayoutId id="2147488958" r:id="rId25"/>
    <p:sldLayoutId id="2147488959" r:id="rId26"/>
    <p:sldLayoutId id="2147488960" r:id="rId27"/>
    <p:sldLayoutId id="2147488961" r:id="rId28"/>
  </p:sldLayoutIdLst>
  <p:transition>
    <p:fade/>
  </p:transition>
  <p:hf sldNum="0" hdr="0" dt="0"/>
  <p:txStyles>
    <p:titleStyle>
      <a:lvl1pPr algn="l" defTabSz="914367" rtl="0" eaLnBrk="1" latinLnBrk="0" hangingPunct="1">
        <a:lnSpc>
          <a:spcPct val="90000"/>
        </a:lnSpc>
        <a:spcBef>
          <a:spcPct val="0"/>
        </a:spcBef>
        <a:buNone/>
        <a:defRPr lang="en-US" sz="5294"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orient="horz" pos="763">
          <p15:clr>
            <a:srgbClr val="A4A3A4"/>
          </p15:clr>
        </p15:guide>
        <p15:guide id="4" orient="horz" pos="1339">
          <p15:clr>
            <a:srgbClr val="A4A3A4"/>
          </p15:clr>
        </p15:guide>
        <p15:guide id="5" orient="horz" pos="1915">
          <p15:clr>
            <a:srgbClr val="A4A3A4"/>
          </p15:clr>
        </p15:guide>
        <p15:guide id="6" orient="horz" pos="2491">
          <p15:clr>
            <a:srgbClr val="A4A3A4"/>
          </p15:clr>
        </p15:guide>
        <p15:guide id="7" orient="horz" pos="3067">
          <p15:clr>
            <a:srgbClr val="A4A3A4"/>
          </p15:clr>
        </p15:guide>
        <p15:guide id="8" orient="horz" pos="3643">
          <p15:clr>
            <a:srgbClr val="A4A3A4"/>
          </p15:clr>
        </p15:guide>
        <p15:guide id="9" orient="horz" pos="4219">
          <p15:clr>
            <a:srgbClr val="5ACBF0"/>
          </p15:clr>
        </p15:guide>
        <p15:guide id="10" pos="749">
          <p15:clr>
            <a:srgbClr val="A4A3A4"/>
          </p15:clr>
        </p15:guide>
        <p15:guide id="11" pos="1325">
          <p15:clr>
            <a:srgbClr val="A4A3A4"/>
          </p15:clr>
        </p15:guide>
        <p15:guide id="12" pos="1901">
          <p15:clr>
            <a:srgbClr val="A4A3A4"/>
          </p15:clr>
        </p15:guide>
        <p15:guide id="13" pos="2477">
          <p15:clr>
            <a:srgbClr val="A4A3A4"/>
          </p15:clr>
        </p15:guide>
        <p15:guide id="14" pos="3053">
          <p15:clr>
            <a:srgbClr val="A4A3A4"/>
          </p15:clr>
        </p15:guide>
        <p15:guide id="15" pos="3629">
          <p15:clr>
            <a:srgbClr val="A4A3A4"/>
          </p15:clr>
        </p15:guide>
        <p15:guide id="16" pos="4205">
          <p15:clr>
            <a:srgbClr val="A4A3A4"/>
          </p15:clr>
        </p15:guide>
        <p15:guide id="17" pos="4781">
          <p15:clr>
            <a:srgbClr val="A4A3A4"/>
          </p15:clr>
        </p15:guide>
        <p15:guide id="18" pos="5357">
          <p15:clr>
            <a:srgbClr val="A4A3A4"/>
          </p15:clr>
        </p15:guide>
        <p15:guide id="19" pos="5933">
          <p15:clr>
            <a:srgbClr val="A4A3A4"/>
          </p15:clr>
        </p15:guide>
        <p15:guide id="20" pos="6509">
          <p15:clr>
            <a:srgbClr val="A4A3A4"/>
          </p15:clr>
        </p15:guide>
        <p15:guide id="21" pos="7085">
          <p15:clr>
            <a:srgbClr val="A4A3A4"/>
          </p15:clr>
        </p15:guide>
        <p15:guide id="22" pos="7661">
          <p15:clr>
            <a:srgbClr val="5ACBF0"/>
          </p15:clr>
        </p15:guide>
        <p15:guide id="23" pos="293">
          <p15:clr>
            <a:srgbClr val="5ACBF0"/>
          </p15:clr>
        </p15:guide>
        <p15:guide id="24" pos="7541">
          <p15:clr>
            <a:srgbClr val="5ACBF0"/>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165AE8F-8DCF-3D48-96A7-F220BB40635D}"/>
              </a:ext>
            </a:extLst>
          </p:cNvPr>
          <p:cNvSpPr>
            <a:spLocks noGrp="1"/>
          </p:cNvSpPr>
          <p:nvPr>
            <p:ph type="title"/>
          </p:nvPr>
        </p:nvSpPr>
        <p:spPr>
          <a:xfrm>
            <a:off x="416871" y="365125"/>
            <a:ext cx="10515600" cy="1325563"/>
          </a:xfrm>
          <a:prstGeom prst="rect">
            <a:avLst/>
          </a:prstGeom>
        </p:spPr>
        <p:txBody>
          <a:bodyPr vert="horz" lIns="0" tIns="0" rIns="0" bIns="0" rtlCol="0" anchor="t">
            <a:normAutofit/>
          </a:bodyPr>
          <a:lstStyle/>
          <a:p>
            <a:r>
              <a:rPr lang="en-GB"/>
              <a:t>Section title</a:t>
            </a:r>
            <a:endParaRPr lang="en-US"/>
          </a:p>
        </p:txBody>
      </p:sp>
      <p:sp>
        <p:nvSpPr>
          <p:cNvPr id="3" name="Text Placeholder 2">
            <a:extLst>
              <a:ext uri="{FF2B5EF4-FFF2-40B4-BE49-F238E27FC236}">
                <a16:creationId xmlns:a16="http://schemas.microsoft.com/office/drawing/2014/main" id="{054232AD-0140-494F-921A-22E7EB6DF69F}"/>
              </a:ext>
            </a:extLst>
          </p:cNvPr>
          <p:cNvSpPr>
            <a:spLocks noGrp="1"/>
          </p:cNvSpPr>
          <p:nvPr>
            <p:ph type="body" idx="1"/>
          </p:nvPr>
        </p:nvSpPr>
        <p:spPr>
          <a:xfrm>
            <a:off x="416871" y="1825625"/>
            <a:ext cx="10515600" cy="1782279"/>
          </a:xfrm>
          <a:prstGeom prst="rect">
            <a:avLst/>
          </a:prstGeom>
        </p:spPr>
        <p:txBody>
          <a:bodyPr vert="horz" lIns="0" tIns="0" rIns="0" bIns="0" rtlCol="0">
            <a:normAutofit/>
          </a:bodyPr>
          <a:lstStyle/>
          <a:p>
            <a:pPr lvl="0"/>
            <a:r>
              <a:rPr lang="en-GB"/>
              <a:t>Body copy</a:t>
            </a:r>
          </a:p>
          <a:p>
            <a:pPr lvl="1"/>
            <a:r>
              <a:rPr lang="en-GB"/>
              <a:t>Second level</a:t>
            </a:r>
          </a:p>
          <a:p>
            <a:pPr lvl="2"/>
            <a:r>
              <a:rPr lang="en-GB"/>
              <a:t>Third level</a:t>
            </a:r>
          </a:p>
          <a:p>
            <a:pPr lvl="3"/>
            <a:r>
              <a:rPr lang="en-GB"/>
              <a:t>Fourth level</a:t>
            </a:r>
          </a:p>
          <a:p>
            <a:pPr lvl="4"/>
            <a:r>
              <a:rPr lang="en-GB"/>
              <a:t>Fifth level</a:t>
            </a:r>
            <a:endParaRPr lang="en-US"/>
          </a:p>
        </p:txBody>
      </p:sp>
      <p:sp>
        <p:nvSpPr>
          <p:cNvPr id="7" name="Slide Number Placeholder 6">
            <a:extLst>
              <a:ext uri="{FF2B5EF4-FFF2-40B4-BE49-F238E27FC236}">
                <a16:creationId xmlns:a16="http://schemas.microsoft.com/office/drawing/2014/main" id="{0462A7C9-97AA-F24F-9157-982F8D214160}"/>
              </a:ext>
            </a:extLst>
          </p:cNvPr>
          <p:cNvSpPr>
            <a:spLocks noGrp="1"/>
          </p:cNvSpPr>
          <p:nvPr>
            <p:ph type="sldNum" sz="quarter" idx="4"/>
          </p:nvPr>
        </p:nvSpPr>
        <p:spPr>
          <a:xfrm>
            <a:off x="9159459" y="6489436"/>
            <a:ext cx="2743200" cy="365125"/>
          </a:xfrm>
          <a:prstGeom prst="rect">
            <a:avLst/>
          </a:prstGeom>
        </p:spPr>
        <p:txBody>
          <a:bodyPr vert="horz" lIns="91440" tIns="45720" rIns="91440" bIns="45720" rtlCol="0" anchor="ctr"/>
          <a:lstStyle>
            <a:lvl1pPr algn="r">
              <a:defRPr sz="1200">
                <a:solidFill>
                  <a:schemeClr val="tx1">
                    <a:lumMod val="50000"/>
                    <a:lumOff val="50000"/>
                  </a:schemeClr>
                </a:solidFill>
              </a:defRPr>
            </a:lvl1pPr>
          </a:lstStyle>
          <a:p>
            <a:fld id="{6CBB999D-3509-3345-BD2A-58AC16F53E8B}" type="slidenum">
              <a:rPr lang="en-US" smtClean="0"/>
              <a:pPr/>
              <a:t>‹#›</a:t>
            </a:fld>
            <a:endParaRPr lang="en-US"/>
          </a:p>
        </p:txBody>
      </p:sp>
    </p:spTree>
    <p:extLst>
      <p:ext uri="{BB962C8B-B14F-4D97-AF65-F5344CB8AC3E}">
        <p14:creationId xmlns:p14="http://schemas.microsoft.com/office/powerpoint/2010/main" val="1373484714"/>
      </p:ext>
    </p:extLst>
  </p:cSld>
  <p:clrMap bg1="lt1" tx1="dk1" bg2="lt2" tx2="dk2" accent1="accent1" accent2="accent2" accent3="accent3" accent4="accent4" accent5="accent5" accent6="accent6" hlink="hlink" folHlink="folHlink"/>
  <p:sldLayoutIdLst>
    <p:sldLayoutId id="2147483671" r:id="rId1"/>
  </p:sldLayoutIdLst>
  <p:hf hdr="0" dt="0"/>
  <p:txStyles>
    <p:titleStyle>
      <a:lvl1pPr algn="l" defTabSz="914400" rtl="0" eaLnBrk="1" latinLnBrk="0" hangingPunct="1">
        <a:lnSpc>
          <a:spcPct val="90000"/>
        </a:lnSpc>
        <a:spcBef>
          <a:spcPct val="0"/>
        </a:spcBef>
        <a:buNone/>
        <a:defRPr sz="4000" b="1" i="0" kern="1200">
          <a:solidFill>
            <a:srgbClr val="00A7E1"/>
          </a:solidFill>
          <a:latin typeface="Lato" panose="020F0502020204030203" pitchFamily="34" charset="0"/>
          <a:ea typeface="Lato" panose="020F0502020204030203" pitchFamily="34" charset="0"/>
          <a:cs typeface="Lato" panose="020F0502020204030203" pitchFamily="34" charset="0"/>
        </a:defRPr>
      </a:lvl1pPr>
    </p:titleStyle>
    <p:bodyStyle>
      <a:lvl1pPr marL="0" indent="0" algn="l" defTabSz="914400" rtl="0" eaLnBrk="1" latinLnBrk="0" hangingPunct="1">
        <a:lnSpc>
          <a:spcPct val="100000"/>
        </a:lnSpc>
        <a:spcBef>
          <a:spcPts val="1000"/>
        </a:spcBef>
        <a:buFont typeface="Arial" panose="020B0604020202020204" pitchFamily="34" charset="0"/>
        <a:buNone/>
        <a:defRPr sz="1600" b="0" i="0" kern="1200">
          <a:solidFill>
            <a:schemeClr val="tx1"/>
          </a:solidFill>
          <a:latin typeface="Lato" panose="020F0502020204030203" pitchFamily="34" charset="0"/>
          <a:ea typeface="Lato" panose="020F0502020204030203" pitchFamily="34" charset="0"/>
          <a:cs typeface="Lato" panose="020F050202020403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sz="1600" b="0" i="0" kern="1200">
          <a:solidFill>
            <a:schemeClr val="tx1"/>
          </a:solidFill>
          <a:latin typeface="Lato" panose="020F0502020204030203" pitchFamily="34" charset="0"/>
          <a:ea typeface="Lato" panose="020F0502020204030203" pitchFamily="34" charset="0"/>
          <a:cs typeface="Lato" panose="020F050202020403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sz="1400" b="0" i="0" kern="1200">
          <a:solidFill>
            <a:schemeClr val="tx1"/>
          </a:solidFill>
          <a:latin typeface="Lato" panose="020F0502020204030203" pitchFamily="34" charset="0"/>
          <a:ea typeface="Lato" panose="020F0502020204030203" pitchFamily="34" charset="0"/>
          <a:cs typeface="Lato" panose="020F050202020403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sz="1200" i="0" kern="1200">
          <a:solidFill>
            <a:schemeClr val="tx1"/>
          </a:solidFill>
          <a:latin typeface="Lato" panose="020F0502020204030203" pitchFamily="34" charset="0"/>
          <a:ea typeface="Lato" panose="020F0502020204030203" pitchFamily="34" charset="0"/>
          <a:cs typeface="Lato" panose="020F050202020403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sz="1400" b="1" i="0" kern="1200">
          <a:solidFill>
            <a:srgbClr val="00A7E1"/>
          </a:solidFill>
          <a:latin typeface="Lato Heavy" panose="020F0502020204030203" pitchFamily="34" charset="0"/>
          <a:ea typeface="Lato Heavy" panose="020F0502020204030203" pitchFamily="34" charset="0"/>
          <a:cs typeface="Lato Heavy" panose="020F050202020403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7">
          <p15:clr>
            <a:srgbClr val="F26B43"/>
          </p15:clr>
        </p15:guide>
        <p15:guide id="2" pos="222">
          <p15:clr>
            <a:srgbClr val="F26B43"/>
          </p15:clr>
        </p15:guide>
        <p15:guide id="3" pos="682">
          <p15:clr>
            <a:srgbClr val="F26B43"/>
          </p15:clr>
        </p15:guide>
        <p15:guide id="4" pos="706">
          <p15:clr>
            <a:srgbClr val="F26B43"/>
          </p15:clr>
        </p15:guide>
        <p15:guide id="5" pos="1164">
          <p15:clr>
            <a:srgbClr val="F26B43"/>
          </p15:clr>
        </p15:guide>
        <p15:guide id="6" pos="1189">
          <p15:clr>
            <a:srgbClr val="F26B43"/>
          </p15:clr>
        </p15:guide>
        <p15:guide id="7" pos="1647">
          <p15:clr>
            <a:srgbClr val="F26B43"/>
          </p15:clr>
        </p15:guide>
        <p15:guide id="8" pos="1674">
          <p15:clr>
            <a:srgbClr val="F26B43"/>
          </p15:clr>
        </p15:guide>
        <p15:guide id="9" pos="2132">
          <p15:clr>
            <a:srgbClr val="F26B43"/>
          </p15:clr>
        </p15:guide>
        <p15:guide id="10" pos="2156">
          <p15:clr>
            <a:srgbClr val="F26B43"/>
          </p15:clr>
        </p15:guide>
        <p15:guide id="11" pos="2614">
          <p15:clr>
            <a:srgbClr val="F26B43"/>
          </p15:clr>
        </p15:guide>
        <p15:guide id="12" pos="2639">
          <p15:clr>
            <a:srgbClr val="F26B43"/>
          </p15:clr>
        </p15:guide>
        <p15:guide id="13" pos="3097">
          <p15:clr>
            <a:srgbClr val="F26B43"/>
          </p15:clr>
        </p15:guide>
        <p15:guide id="14" pos="3124">
          <p15:clr>
            <a:srgbClr val="F26B43"/>
          </p15:clr>
        </p15:guide>
        <p15:guide id="15" pos="3579">
          <p15:clr>
            <a:srgbClr val="F26B43"/>
          </p15:clr>
        </p15:guide>
        <p15:guide id="16" pos="3606">
          <p15:clr>
            <a:srgbClr val="F26B43"/>
          </p15:clr>
        </p15:guide>
        <p15:guide id="17" pos="4064">
          <p15:clr>
            <a:srgbClr val="F26B43"/>
          </p15:clr>
        </p15:guide>
        <p15:guide id="18" pos="4089">
          <p15:clr>
            <a:srgbClr val="F26B43"/>
          </p15:clr>
        </p15:guide>
        <p15:guide id="19" pos="4549">
          <p15:clr>
            <a:srgbClr val="F26B43"/>
          </p15:clr>
        </p15:guide>
        <p15:guide id="20" pos="4574">
          <p15:clr>
            <a:srgbClr val="F26B43"/>
          </p15:clr>
        </p15:guide>
        <p15:guide id="21" pos="5031">
          <p15:clr>
            <a:srgbClr val="F26B43"/>
          </p15:clr>
        </p15:guide>
        <p15:guide id="22" pos="5058">
          <p15:clr>
            <a:srgbClr val="F26B43"/>
          </p15:clr>
        </p15:guide>
        <p15:guide id="23" pos="5519">
          <p15:clr>
            <a:srgbClr val="F26B43"/>
          </p15:clr>
        </p15:guide>
        <p15:guide id="24" pos="5543">
          <p15:clr>
            <a:srgbClr val="F26B43"/>
          </p15:clr>
        </p15:guide>
        <p15:guide id="25" pos="6001">
          <p15:clr>
            <a:srgbClr val="F26B43"/>
          </p15:clr>
        </p15:guide>
        <p15:guide id="26" pos="6028">
          <p15:clr>
            <a:srgbClr val="F26B43"/>
          </p15:clr>
        </p15:guide>
        <p15:guide id="27" pos="6486">
          <p15:clr>
            <a:srgbClr val="F26B43"/>
          </p15:clr>
        </p15:guide>
        <p15:guide id="28" pos="6513">
          <p15:clr>
            <a:srgbClr val="F26B43"/>
          </p15:clr>
        </p15:guide>
        <p15:guide id="29" pos="6971">
          <p15:clr>
            <a:srgbClr val="F26B43"/>
          </p15:clr>
        </p15:guide>
        <p15:guide id="30" pos="6998">
          <p15:clr>
            <a:srgbClr val="F26B43"/>
          </p15:clr>
        </p15:guide>
        <p15:guide id="31" pos="7456">
          <p15:clr>
            <a:srgbClr val="F26B43"/>
          </p15:clr>
        </p15:guide>
        <p15:guide id="32" orient="horz" pos="677">
          <p15:clr>
            <a:srgbClr val="F26B43"/>
          </p15:clr>
        </p15:guide>
        <p15:guide id="33" orient="horz" pos="702">
          <p15:clr>
            <a:srgbClr val="F26B43"/>
          </p15:clr>
        </p15:guide>
        <p15:guide id="34" orient="horz" pos="1164">
          <p15:clr>
            <a:srgbClr val="F26B43"/>
          </p15:clr>
        </p15:guide>
        <p15:guide id="35" orient="horz" pos="1189">
          <p15:clr>
            <a:srgbClr val="F26B43"/>
          </p15:clr>
        </p15:guide>
        <p15:guide id="36" orient="horz" pos="1652">
          <p15:clr>
            <a:srgbClr val="F26B43"/>
          </p15:clr>
        </p15:guide>
        <p15:guide id="37" orient="horz" pos="1676">
          <p15:clr>
            <a:srgbClr val="F26B43"/>
          </p15:clr>
        </p15:guide>
        <p15:guide id="38" orient="horz" pos="2137">
          <p15:clr>
            <a:srgbClr val="F26B43"/>
          </p15:clr>
        </p15:guide>
        <p15:guide id="39" orient="horz" pos="2166">
          <p15:clr>
            <a:srgbClr val="F26B43"/>
          </p15:clr>
        </p15:guide>
        <p15:guide id="40" orient="horz" pos="2626">
          <p15:clr>
            <a:srgbClr val="F26B43"/>
          </p15:clr>
        </p15:guide>
        <p15:guide id="41" orient="horz" pos="2654">
          <p15:clr>
            <a:srgbClr val="F26B43"/>
          </p15:clr>
        </p15:guide>
        <p15:guide id="42" orient="horz" pos="3116">
          <p15:clr>
            <a:srgbClr val="F26B43"/>
          </p15:clr>
        </p15:guide>
        <p15:guide id="43" orient="horz" pos="3143">
          <p15:clr>
            <a:srgbClr val="F26B43"/>
          </p15:clr>
        </p15:guide>
        <p15:guide id="44" orient="horz" pos="3606">
          <p15:clr>
            <a:srgbClr val="F26B43"/>
          </p15:clr>
        </p15:guide>
        <p15:guide id="45" orient="horz" pos="3633">
          <p15:clr>
            <a:srgbClr val="F26B43"/>
          </p15:clr>
        </p15:guide>
        <p15:guide id="46" orient="horz" pos="4098">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69240" y="289511"/>
            <a:ext cx="11655840" cy="899665"/>
          </a:xfrm>
          <a:prstGeom prst="rect">
            <a:avLst/>
          </a:prstGeom>
        </p:spPr>
        <p:txBody>
          <a:bodyPr vert="horz" wrap="square" lIns="146304" tIns="91440" rIns="146304" bIns="91440" rtlCol="0" anchor="t">
            <a:noAutofit/>
          </a:bodyPr>
          <a:lstStyle/>
          <a:p>
            <a:r>
              <a:rPr lang="en-US"/>
              <a:t>Click to edit Master title style</a:t>
            </a:r>
          </a:p>
        </p:txBody>
      </p:sp>
      <p:sp>
        <p:nvSpPr>
          <p:cNvPr id="4" name="Text Placeholder 3"/>
          <p:cNvSpPr>
            <a:spLocks noGrp="1"/>
          </p:cNvSpPr>
          <p:nvPr>
            <p:ph type="body" idx="1"/>
          </p:nvPr>
        </p:nvSpPr>
        <p:spPr>
          <a:xfrm>
            <a:off x="269241" y="1189178"/>
            <a:ext cx="11653521" cy="2052030"/>
          </a:xfrm>
          <a:prstGeom prst="rect">
            <a:avLst/>
          </a:prstGeom>
        </p:spPr>
        <p:txBody>
          <a:bodyPr vert="horz" wrap="square" lIns="146304" tIns="91440" rIns="146304" bIns="9144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7" name="Picture 6"/>
          <p:cNvPicPr>
            <a:picLocks noChangeAspect="1"/>
          </p:cNvPicPr>
          <p:nvPr userDrawn="1"/>
        </p:nvPicPr>
        <p:blipFill>
          <a:blip r:embed="rId29" cstate="screen">
            <a:extLst>
              <a:ext uri="{28A0092B-C50C-407E-A947-70E740481C1C}">
                <a14:useLocalDpi xmlns:a14="http://schemas.microsoft.com/office/drawing/2010/main"/>
              </a:ext>
            </a:extLst>
          </a:blip>
          <a:stretch>
            <a:fillRect/>
          </a:stretch>
        </p:blipFill>
        <p:spPr>
          <a:xfrm rot="5400000">
            <a:off x="9208748" y="2991033"/>
            <a:ext cx="6858623" cy="876557"/>
          </a:xfrm>
          <a:prstGeom prst="rect">
            <a:avLst/>
          </a:prstGeom>
        </p:spPr>
      </p:pic>
    </p:spTree>
    <p:extLst>
      <p:ext uri="{BB962C8B-B14F-4D97-AF65-F5344CB8AC3E}">
        <p14:creationId xmlns:p14="http://schemas.microsoft.com/office/powerpoint/2010/main" val="33053674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8981" r:id="rId10"/>
    <p:sldLayoutId id="2147483695" r:id="rId11"/>
    <p:sldLayoutId id="2147488982" r:id="rId12"/>
    <p:sldLayoutId id="2147488983" r:id="rId13"/>
    <p:sldLayoutId id="2147483698" r:id="rId14"/>
    <p:sldLayoutId id="2147483699" r:id="rId15"/>
    <p:sldLayoutId id="2147483700" r:id="rId16"/>
    <p:sldLayoutId id="2147483701" r:id="rId17"/>
    <p:sldLayoutId id="2147483702" r:id="rId18"/>
    <p:sldLayoutId id="2147483703" r:id="rId19"/>
    <p:sldLayoutId id="2147483704" r:id="rId20"/>
    <p:sldLayoutId id="2147483705" r:id="rId21"/>
    <p:sldLayoutId id="2147483706" r:id="rId22"/>
    <p:sldLayoutId id="2147483707" r:id="rId23"/>
    <p:sldLayoutId id="2147483708" r:id="rId24"/>
    <p:sldLayoutId id="2147483709" r:id="rId25"/>
    <p:sldLayoutId id="2147483710" r:id="rId26"/>
    <p:sldLayoutId id="2147483711" r:id="rId27"/>
  </p:sldLayoutIdLst>
  <p:transition>
    <p:fade/>
  </p:transition>
  <p:txStyles>
    <p:titleStyle>
      <a:lvl1pPr algn="l" defTabSz="914367" rtl="0" eaLnBrk="1" latinLnBrk="0" hangingPunct="1">
        <a:lnSpc>
          <a:spcPct val="90000"/>
        </a:lnSpc>
        <a:spcBef>
          <a:spcPct val="0"/>
        </a:spcBef>
        <a:buNone/>
        <a:defRPr lang="en-US" sz="4705" b="0" kern="1200" cap="none" spc="-100" baseline="0" dirty="0" smtClean="0">
          <a:ln w="3175">
            <a:noFill/>
          </a:ln>
          <a:gradFill>
            <a:gsLst>
              <a:gs pos="1250">
                <a:schemeClr val="tx1"/>
              </a:gs>
              <a:gs pos="100000">
                <a:schemeClr val="tx1"/>
              </a:gs>
            </a:gsLst>
            <a:lin ang="5400000" scaled="0"/>
          </a:gradFill>
          <a:effectLst/>
          <a:latin typeface="+mj-lt"/>
          <a:ea typeface="+mn-ea"/>
          <a:cs typeface="Segoe UI" pitchFamily="34" charset="0"/>
        </a:defRPr>
      </a:lvl1pPr>
    </p:titleStyle>
    <p:bodyStyle>
      <a:lvl1pPr marL="336145" marR="0" indent="-336145" algn="l" defTabSz="914367" rtl="0" eaLnBrk="1" fontAlgn="auto" latinLnBrk="0" hangingPunct="1">
        <a:lnSpc>
          <a:spcPct val="90000"/>
        </a:lnSpc>
        <a:spcBef>
          <a:spcPct val="20000"/>
        </a:spcBef>
        <a:spcAft>
          <a:spcPts val="0"/>
        </a:spcAft>
        <a:buClrTx/>
        <a:buSzPct val="90000"/>
        <a:buFont typeface="Arial" pitchFamily="34" charset="0"/>
        <a:buChar char="•"/>
        <a:tabLst/>
        <a:defRPr sz="3921" kern="1200" spc="0" baseline="0">
          <a:gradFill>
            <a:gsLst>
              <a:gs pos="1250">
                <a:schemeClr val="tx1"/>
              </a:gs>
              <a:gs pos="100000">
                <a:schemeClr val="tx1"/>
              </a:gs>
            </a:gsLst>
            <a:lin ang="5400000" scaled="0"/>
          </a:gradFill>
          <a:latin typeface="+mj-lt"/>
          <a:ea typeface="+mn-ea"/>
          <a:cs typeface="+mn-cs"/>
        </a:defRPr>
      </a:lvl1pPr>
      <a:lvl2pPr marL="572691" marR="0" indent="-236546" algn="l" defTabSz="914367" rtl="0" eaLnBrk="1" fontAlgn="auto" latinLnBrk="0" hangingPunct="1">
        <a:lnSpc>
          <a:spcPct val="90000"/>
        </a:lnSpc>
        <a:spcBef>
          <a:spcPct val="20000"/>
        </a:spcBef>
        <a:spcAft>
          <a:spcPts val="0"/>
        </a:spcAft>
        <a:buClrTx/>
        <a:buSzPct val="90000"/>
        <a:buFont typeface="Arial" pitchFamily="34" charset="0"/>
        <a:buChar char="•"/>
        <a:tabLst/>
        <a:defRPr sz="2353" kern="1200" spc="0" baseline="0">
          <a:gradFill>
            <a:gsLst>
              <a:gs pos="1250">
                <a:schemeClr val="tx1"/>
              </a:gs>
              <a:gs pos="100000">
                <a:schemeClr val="tx1"/>
              </a:gs>
            </a:gsLst>
            <a:lin ang="5400000" scaled="0"/>
          </a:gradFill>
          <a:latin typeface="+mn-lt"/>
          <a:ea typeface="+mn-ea"/>
          <a:cs typeface="+mn-cs"/>
        </a:defRPr>
      </a:lvl2pPr>
      <a:lvl3pPr marL="784338"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961" kern="1200" spc="0" baseline="0">
          <a:gradFill>
            <a:gsLst>
              <a:gs pos="1250">
                <a:schemeClr val="tx1"/>
              </a:gs>
              <a:gs pos="100000">
                <a:schemeClr val="tx1"/>
              </a:gs>
            </a:gsLst>
            <a:lin ang="5400000" scaled="0"/>
          </a:gradFill>
          <a:latin typeface="+mn-lt"/>
          <a:ea typeface="+mn-ea"/>
          <a:cs typeface="+mn-cs"/>
        </a:defRPr>
      </a:lvl3pPr>
      <a:lvl4pPr marL="1008435"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4pPr>
      <a:lvl5pPr marL="1232531" marR="0" indent="-224097" algn="l" defTabSz="914367" rtl="0" eaLnBrk="1" fontAlgn="auto" latinLnBrk="0" hangingPunct="1">
        <a:lnSpc>
          <a:spcPct val="90000"/>
        </a:lnSpc>
        <a:spcBef>
          <a:spcPct val="20000"/>
        </a:spcBef>
        <a:spcAft>
          <a:spcPts val="0"/>
        </a:spcAft>
        <a:buClrTx/>
        <a:buSzPct val="90000"/>
        <a:buFont typeface="Arial" pitchFamily="34" charset="0"/>
        <a:buChar char="•"/>
        <a:tabLst/>
        <a:defRPr sz="1765" kern="1200" spc="0" baseline="0">
          <a:gradFill>
            <a:gsLst>
              <a:gs pos="1250">
                <a:schemeClr val="tx1"/>
              </a:gs>
              <a:gs pos="100000">
                <a:schemeClr val="tx1"/>
              </a:gs>
            </a:gsLst>
            <a:lin ang="5400000" scaled="0"/>
          </a:gradFill>
          <a:latin typeface="+mn-lt"/>
          <a:ea typeface="+mn-ea"/>
          <a:cs typeface="+mn-cs"/>
        </a:defRPr>
      </a:lvl5pPr>
      <a:lvl6pPr marL="2514509"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6pPr>
      <a:lvl7pPr marL="2971693"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87">
          <p15:clr>
            <a:srgbClr val="5ACBF0"/>
          </p15:clr>
        </p15:guide>
        <p15:guide id="2" pos="173">
          <p15:clr>
            <a:srgbClr val="5ACBF0"/>
          </p15:clr>
        </p15:guide>
        <p15:guide id="3" pos="749">
          <p15:clr>
            <a:srgbClr val="5ACBF0"/>
          </p15:clr>
        </p15:guide>
        <p15:guide id="4" pos="1325">
          <p15:clr>
            <a:srgbClr val="5ACBF0"/>
          </p15:clr>
        </p15:guide>
        <p15:guide id="5" pos="1901">
          <p15:clr>
            <a:srgbClr val="5ACBF0"/>
          </p15:clr>
        </p15:guide>
        <p15:guide id="6" pos="2477">
          <p15:clr>
            <a:srgbClr val="5ACBF0"/>
          </p15:clr>
        </p15:guide>
        <p15:guide id="7" pos="3053">
          <p15:clr>
            <a:srgbClr val="5ACBF0"/>
          </p15:clr>
        </p15:guide>
        <p15:guide id="8" pos="3629">
          <p15:clr>
            <a:srgbClr val="5ACBF0"/>
          </p15:clr>
        </p15:guide>
        <p15:guide id="9" pos="4205">
          <p15:clr>
            <a:srgbClr val="5ACBF0"/>
          </p15:clr>
        </p15:guide>
        <p15:guide id="10" pos="4781">
          <p15:clr>
            <a:srgbClr val="5ACBF0"/>
          </p15:clr>
        </p15:guide>
        <p15:guide id="11" pos="5357">
          <p15:clr>
            <a:srgbClr val="5ACBF0"/>
          </p15:clr>
        </p15:guide>
        <p15:guide id="12" pos="5933">
          <p15:clr>
            <a:srgbClr val="5ACBF0"/>
          </p15:clr>
        </p15:guide>
        <p15:guide id="13" pos="6509">
          <p15:clr>
            <a:srgbClr val="5ACBF0"/>
          </p15:clr>
        </p15:guide>
        <p15:guide id="14" pos="7085">
          <p15:clr>
            <a:srgbClr val="5ACBF0"/>
          </p15:clr>
        </p15:guide>
        <p15:guide id="15" pos="7661">
          <p15:clr>
            <a:srgbClr val="5ACBF0"/>
          </p15:clr>
        </p15:guide>
        <p15:guide id="16" pos="288">
          <p15:clr>
            <a:srgbClr val="C35EA4"/>
          </p15:clr>
        </p15:guide>
        <p15:guide id="17" pos="7546">
          <p15:clr>
            <a:srgbClr val="C35EA4"/>
          </p15:clr>
        </p15:guide>
        <p15:guide id="18" orient="horz" pos="763">
          <p15:clr>
            <a:srgbClr val="5ACBF0"/>
          </p15:clr>
        </p15:guide>
        <p15:guide id="19" orient="horz" pos="1339">
          <p15:clr>
            <a:srgbClr val="5ACBF0"/>
          </p15:clr>
        </p15:guide>
        <p15:guide id="20" orient="horz" pos="1915">
          <p15:clr>
            <a:srgbClr val="5ACBF0"/>
          </p15:clr>
        </p15:guide>
        <p15:guide id="21" orient="horz" pos="2491">
          <p15:clr>
            <a:srgbClr val="5ACBF0"/>
          </p15:clr>
        </p15:guide>
        <p15:guide id="22" orient="horz" pos="3067">
          <p15:clr>
            <a:srgbClr val="5ACBF0"/>
          </p15:clr>
        </p15:guide>
        <p15:guide id="23" orient="horz" pos="3643">
          <p15:clr>
            <a:srgbClr val="5ACBF0"/>
          </p15:clr>
        </p15:guide>
        <p15:guide id="24" orient="horz" pos="4219">
          <p15:clr>
            <a:srgbClr val="5ACBF0"/>
          </p15:clr>
        </p15:guide>
        <p15:guide id="25" orient="horz" pos="302">
          <p15:clr>
            <a:srgbClr val="C35EA4"/>
          </p15:clr>
        </p15:guide>
        <p15:guide id="26" orient="horz" pos="4104">
          <p15:clr>
            <a:srgbClr val="C35EA4"/>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5994" y="556381"/>
            <a:ext cx="11306469" cy="813819"/>
          </a:xfrm>
          <a:prstGeom prst="rect">
            <a:avLst/>
          </a:prstGeom>
        </p:spPr>
        <p:txBody>
          <a:bodyPr vert="horz" wrap="square" lIns="0" tIns="91440" rIns="146304" bIns="91440" rtlCol="0" anchor="t">
            <a:noAutofit/>
          </a:bodyPr>
          <a:lstStyle/>
          <a:p>
            <a:r>
              <a:rPr lang="en-US"/>
              <a:t>Heading Segoe UI </a:t>
            </a:r>
            <a:r>
              <a:rPr lang="en-US" err="1"/>
              <a:t>Semibold</a:t>
            </a:r>
            <a:r>
              <a:rPr lang="en-US"/>
              <a:t> 28/32</a:t>
            </a:r>
          </a:p>
        </p:txBody>
      </p:sp>
      <p:sp>
        <p:nvSpPr>
          <p:cNvPr id="4" name="Text Placeholder 3"/>
          <p:cNvSpPr>
            <a:spLocks noGrp="1"/>
          </p:cNvSpPr>
          <p:nvPr>
            <p:ph type="body" idx="1"/>
          </p:nvPr>
        </p:nvSpPr>
        <p:spPr>
          <a:xfrm>
            <a:off x="455994" y="1817559"/>
            <a:ext cx="11306469" cy="2323623"/>
          </a:xfrm>
          <a:prstGeom prst="rect">
            <a:avLst/>
          </a:prstGeom>
        </p:spPr>
        <p:txBody>
          <a:bodyPr vert="horz" wrap="square" lIns="0" tIns="91440" rIns="146304" bIns="91440" rtlCol="0">
            <a:spAutoFit/>
          </a:bodyPr>
          <a:lstStyle/>
          <a:p>
            <a:pPr lvl="0"/>
            <a:r>
              <a:rPr lang="en-US"/>
              <a:t>H2 Segoe UI </a:t>
            </a:r>
            <a:r>
              <a:rPr lang="en-US" err="1"/>
              <a:t>Semibold</a:t>
            </a:r>
            <a:r>
              <a:rPr lang="en-US"/>
              <a:t> 20/24</a:t>
            </a:r>
          </a:p>
          <a:p>
            <a:pPr lvl="1"/>
            <a:r>
              <a:rPr lang="en-US"/>
              <a:t>B1 Segoe UI Regular 20/24 </a:t>
            </a:r>
          </a:p>
          <a:p>
            <a:pPr lvl="1"/>
            <a:endParaRPr lang="en-US"/>
          </a:p>
          <a:p>
            <a:pPr lvl="2"/>
            <a:r>
              <a:rPr lang="en-US"/>
              <a:t>H3 Segoe UI </a:t>
            </a:r>
            <a:r>
              <a:rPr lang="en-US" err="1"/>
              <a:t>Semibold</a:t>
            </a:r>
            <a:r>
              <a:rPr lang="en-US"/>
              <a:t> 14/18</a:t>
            </a:r>
          </a:p>
          <a:p>
            <a:pPr lvl="3"/>
            <a:r>
              <a:rPr lang="en-US"/>
              <a:t>B2 Segoe UI Regular 14/18</a:t>
            </a:r>
          </a:p>
          <a:p>
            <a:pPr lvl="3"/>
            <a:endParaRPr lang="en-US"/>
          </a:p>
          <a:p>
            <a:pPr lvl="4"/>
            <a:r>
              <a:rPr lang="en-US"/>
              <a:t>H4 Segoe UI Bold 10/12</a:t>
            </a:r>
          </a:p>
          <a:p>
            <a:pPr lvl="6"/>
            <a:r>
              <a:rPr lang="en-US"/>
              <a:t>B3 Segoe UI Regular 10/12</a:t>
            </a:r>
          </a:p>
        </p:txBody>
      </p:sp>
      <p:pic>
        <p:nvPicPr>
          <p:cNvPr id="14" name="Picture 13" descr="A screenshot of a cell phone&#10;&#10;Description generated with very high confidence">
            <a:extLst>
              <a:ext uri="{FF2B5EF4-FFF2-40B4-BE49-F238E27FC236}">
                <a16:creationId xmlns:a16="http://schemas.microsoft.com/office/drawing/2014/main" id="{B458F08C-E145-410B-B71F-F971408D4FA6}"/>
              </a:ext>
            </a:extLst>
          </p:cNvPr>
          <p:cNvPicPr>
            <a:picLocks noChangeAspect="1"/>
          </p:cNvPicPr>
          <p:nvPr userDrawn="1"/>
        </p:nvPicPr>
        <p:blipFill rotWithShape="1">
          <a:blip r:embed="rId42" cstate="screen">
            <a:extLst>
              <a:ext uri="{28A0092B-C50C-407E-A947-70E740481C1C}">
                <a14:useLocalDpi xmlns:a14="http://schemas.microsoft.com/office/drawing/2010/main"/>
              </a:ext>
            </a:extLst>
          </a:blip>
          <a:srcRect b="249"/>
          <a:stretch/>
        </p:blipFill>
        <p:spPr>
          <a:xfrm>
            <a:off x="12293068" y="0"/>
            <a:ext cx="669495" cy="6858000"/>
          </a:xfrm>
          <a:prstGeom prst="rect">
            <a:avLst/>
          </a:prstGeom>
        </p:spPr>
      </p:pic>
    </p:spTree>
    <p:extLst>
      <p:ext uri="{BB962C8B-B14F-4D97-AF65-F5344CB8AC3E}">
        <p14:creationId xmlns:p14="http://schemas.microsoft.com/office/powerpoint/2010/main" val="3399985214"/>
      </p:ext>
    </p:extLst>
  </p:cSld>
  <p:clrMap bg1="lt1" tx1="dk1" bg2="lt2" tx2="dk2" accent1="accent1" accent2="accent2" accent3="accent3" accent4="accent4" accent5="accent5" accent6="accent6" hlink="hlink" folHlink="folHlink"/>
  <p:sldLayoutIdLst>
    <p:sldLayoutId id="2147488985" r:id="rId1"/>
    <p:sldLayoutId id="2147488986" r:id="rId2"/>
    <p:sldLayoutId id="2147488987" r:id="rId3"/>
    <p:sldLayoutId id="2147488988" r:id="rId4"/>
    <p:sldLayoutId id="2147488989" r:id="rId5"/>
    <p:sldLayoutId id="2147488990" r:id="rId6"/>
    <p:sldLayoutId id="2147488991" r:id="rId7"/>
    <p:sldLayoutId id="2147488992" r:id="rId8"/>
    <p:sldLayoutId id="2147488993" r:id="rId9"/>
    <p:sldLayoutId id="2147488994" r:id="rId10"/>
    <p:sldLayoutId id="2147488995" r:id="rId11"/>
    <p:sldLayoutId id="2147488996" r:id="rId12"/>
    <p:sldLayoutId id="2147488997" r:id="rId13"/>
    <p:sldLayoutId id="2147488998" r:id="rId14"/>
    <p:sldLayoutId id="2147488999" r:id="rId15"/>
    <p:sldLayoutId id="2147489000" r:id="rId16"/>
    <p:sldLayoutId id="2147489001" r:id="rId17"/>
    <p:sldLayoutId id="2147489002" r:id="rId18"/>
    <p:sldLayoutId id="2147489003" r:id="rId19"/>
    <p:sldLayoutId id="2147489004" r:id="rId20"/>
    <p:sldLayoutId id="2147489005" r:id="rId21"/>
    <p:sldLayoutId id="2147489006" r:id="rId22"/>
    <p:sldLayoutId id="2147489007" r:id="rId23"/>
    <p:sldLayoutId id="2147489008" r:id="rId24"/>
    <p:sldLayoutId id="2147489009" r:id="rId25"/>
    <p:sldLayoutId id="2147489010" r:id="rId26"/>
    <p:sldLayoutId id="2147489011" r:id="rId27"/>
    <p:sldLayoutId id="2147489012" r:id="rId28"/>
    <p:sldLayoutId id="2147489013" r:id="rId29"/>
    <p:sldLayoutId id="2147489014" r:id="rId30"/>
    <p:sldLayoutId id="2147489015" r:id="rId31"/>
    <p:sldLayoutId id="2147489016" r:id="rId32"/>
    <p:sldLayoutId id="2147489017" r:id="rId33"/>
    <p:sldLayoutId id="2147489018" r:id="rId34"/>
    <p:sldLayoutId id="2147489019" r:id="rId35"/>
    <p:sldLayoutId id="2147489020" r:id="rId36"/>
    <p:sldLayoutId id="2147489021" r:id="rId37"/>
    <p:sldLayoutId id="2147489022" r:id="rId38"/>
    <p:sldLayoutId id="2147489023" r:id="rId39"/>
    <p:sldLayoutId id="2147489024" r:id="rId40"/>
  </p:sldLayoutIdLst>
  <p:transition>
    <p:fade/>
  </p:transition>
  <p:hf sldNum="0" hdr="0" dt="0"/>
  <p:txStyles>
    <p:titleStyle>
      <a:lvl1pPr algn="l" defTabSz="914367" rtl="0" eaLnBrk="1" latinLnBrk="0" hangingPunct="1">
        <a:lnSpc>
          <a:spcPct val="90000"/>
        </a:lnSpc>
        <a:spcBef>
          <a:spcPct val="0"/>
        </a:spcBef>
        <a:buNone/>
        <a:defRPr lang="en-US" sz="2745" b="0" kern="1200" cap="none" spc="-49" baseline="0" dirty="0" smtClean="0">
          <a:ln w="3175">
            <a:noFill/>
          </a:ln>
          <a:gradFill>
            <a:gsLst>
              <a:gs pos="83000">
                <a:schemeClr val="tx1"/>
              </a:gs>
              <a:gs pos="100000">
                <a:schemeClr val="tx1"/>
              </a:gs>
            </a:gsLst>
            <a:lin ang="5400000" scaled="1"/>
          </a:gradFill>
          <a:effectLst/>
          <a:latin typeface="+mj-lt"/>
          <a:ea typeface="+mn-ea"/>
          <a:cs typeface="Segoe UI" pitchFamily="34" charset="0"/>
        </a:defRPr>
      </a:lvl1pPr>
    </p:titleStyle>
    <p:bodyStyle>
      <a:lvl1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2353" kern="1200" spc="-49" baseline="0">
          <a:gradFill>
            <a:gsLst>
              <a:gs pos="83000">
                <a:schemeClr val="tx1"/>
              </a:gs>
              <a:gs pos="100000">
                <a:schemeClr val="tx1"/>
              </a:gs>
            </a:gsLst>
            <a:lin ang="5400000" scaled="1"/>
          </a:gradFill>
          <a:latin typeface="+mj-lt"/>
          <a:ea typeface="+mn-ea"/>
          <a:cs typeface="+mn-cs"/>
        </a:defRPr>
      </a:lvl1pPr>
      <a:lvl2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961" kern="1200" spc="0" baseline="0">
          <a:gradFill>
            <a:gsLst>
              <a:gs pos="83000">
                <a:schemeClr val="tx1"/>
              </a:gs>
              <a:gs pos="100000">
                <a:schemeClr val="tx1"/>
              </a:gs>
            </a:gsLst>
            <a:lin ang="5400000" scaled="1"/>
          </a:gradFill>
          <a:latin typeface="+mn-lt"/>
          <a:ea typeface="+mn-ea"/>
          <a:cs typeface="+mn-cs"/>
        </a:defRPr>
      </a:lvl2pPr>
      <a:lvl3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accent4"/>
              </a:gs>
              <a:gs pos="99000">
                <a:schemeClr val="accent4"/>
              </a:gs>
            </a:gsLst>
            <a:lin ang="5400000" scaled="1"/>
          </a:gradFill>
          <a:latin typeface="+mj-lt"/>
          <a:ea typeface="+mn-ea"/>
          <a:cs typeface="+mn-cs"/>
        </a:defRPr>
      </a:lvl3pPr>
      <a:lvl4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765" kern="1200" spc="0" baseline="0">
          <a:gradFill>
            <a:gsLst>
              <a:gs pos="83000">
                <a:schemeClr val="tx1"/>
              </a:gs>
              <a:gs pos="100000">
                <a:schemeClr val="tx1"/>
              </a:gs>
            </a:gsLst>
            <a:lin ang="5400000" scaled="1"/>
          </a:gradFill>
          <a:latin typeface="+mn-lt"/>
          <a:ea typeface="+mn-ea"/>
          <a:cs typeface="+mn-cs"/>
        </a:defRPr>
      </a:lvl4pPr>
      <a:lvl5pPr marL="0" marR="0" indent="0" algn="l" defTabSz="914367" rtl="0" eaLnBrk="1" fontAlgn="auto" latinLnBrk="0" hangingPunct="1">
        <a:lnSpc>
          <a:spcPct val="100000"/>
        </a:lnSpc>
        <a:spcBef>
          <a:spcPts val="0"/>
        </a:spcBef>
        <a:spcAft>
          <a:spcPts val="0"/>
        </a:spcAft>
        <a:buClrTx/>
        <a:buSzPct val="90000"/>
        <a:buFont typeface="Wingdings" panose="05000000000000000000" pitchFamily="2" charset="2"/>
        <a:buNone/>
        <a:tabLst/>
        <a:defRPr sz="1176" b="1" kern="1200" spc="0" baseline="0">
          <a:gradFill>
            <a:gsLst>
              <a:gs pos="83000">
                <a:schemeClr val="tx1"/>
              </a:gs>
              <a:gs pos="100000">
                <a:schemeClr val="tx1"/>
              </a:gs>
            </a:gsLst>
            <a:lin ang="5400000" scaled="1"/>
          </a:gradFill>
          <a:latin typeface="+mn-lt"/>
          <a:ea typeface="+mn-ea"/>
          <a:cs typeface="+mn-cs"/>
        </a:defRPr>
      </a:lvl5pPr>
      <a:lvl6pPr marL="2285916" indent="0" algn="l" defTabSz="914367" rtl="0" eaLnBrk="1" latinLnBrk="0" hangingPunct="1">
        <a:spcBef>
          <a:spcPct val="20000"/>
        </a:spcBef>
        <a:buFont typeface="Arial" pitchFamily="34" charset="0"/>
        <a:buNone/>
        <a:defRPr sz="1961" kern="1200">
          <a:solidFill>
            <a:schemeClr val="tx1"/>
          </a:solidFill>
          <a:latin typeface="+mn-lt"/>
          <a:ea typeface="+mn-ea"/>
          <a:cs typeface="+mn-cs"/>
        </a:defRPr>
      </a:lvl6pPr>
      <a:lvl7pPr marL="0" indent="0" algn="l" defTabSz="914367" rtl="0" eaLnBrk="1" latinLnBrk="0" hangingPunct="1">
        <a:lnSpc>
          <a:spcPct val="100000"/>
        </a:lnSpc>
        <a:spcBef>
          <a:spcPts val="0"/>
        </a:spcBef>
        <a:spcAft>
          <a:spcPts val="0"/>
        </a:spcAft>
        <a:buFont typeface="Arial" pitchFamily="34" charset="0"/>
        <a:buNone/>
        <a:defRPr sz="1176" kern="1200">
          <a:gradFill>
            <a:gsLst>
              <a:gs pos="83000">
                <a:schemeClr val="tx1"/>
              </a:gs>
              <a:gs pos="100000">
                <a:schemeClr val="tx1"/>
              </a:gs>
            </a:gsLst>
            <a:lin ang="5400000" scaled="1"/>
          </a:gradFill>
          <a:latin typeface="+mn-lt"/>
          <a:ea typeface="+mn-ea"/>
          <a:cs typeface="+mn-cs"/>
        </a:defRPr>
      </a:lvl7pPr>
      <a:lvl8pPr marL="3428877"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8pPr>
      <a:lvl9pPr marL="3886061" indent="-228592" algn="l" defTabSz="914367" rtl="0" eaLnBrk="1" latinLnBrk="0" hangingPunct="1">
        <a:spcBef>
          <a:spcPct val="20000"/>
        </a:spcBef>
        <a:buFont typeface="Arial" pitchFamily="34" charset="0"/>
        <a:buChar char="•"/>
        <a:defRPr sz="1961" kern="1200">
          <a:solidFill>
            <a:schemeClr val="tx1"/>
          </a:solidFill>
          <a:latin typeface="+mn-lt"/>
          <a:ea typeface="+mn-ea"/>
          <a:cs typeface="+mn-cs"/>
        </a:defRPr>
      </a:lvl9pPr>
    </p:bodyStyle>
    <p:otherStyle>
      <a:defPPr>
        <a:defRPr lang="en-US"/>
      </a:defPPr>
      <a:lvl1pPr marL="0" algn="l" defTabSz="914367" rtl="0" eaLnBrk="1" latinLnBrk="0" hangingPunct="1">
        <a:defRPr sz="1765" kern="1200">
          <a:solidFill>
            <a:schemeClr val="tx1"/>
          </a:solidFill>
          <a:latin typeface="+mn-lt"/>
          <a:ea typeface="+mn-ea"/>
          <a:cs typeface="+mn-cs"/>
        </a:defRPr>
      </a:lvl1pPr>
      <a:lvl2pPr marL="457183" algn="l" defTabSz="914367" rtl="0" eaLnBrk="1" latinLnBrk="0" hangingPunct="1">
        <a:defRPr sz="1765" kern="1200">
          <a:solidFill>
            <a:schemeClr val="tx1"/>
          </a:solidFill>
          <a:latin typeface="+mn-lt"/>
          <a:ea typeface="+mn-ea"/>
          <a:cs typeface="+mn-cs"/>
        </a:defRPr>
      </a:lvl2pPr>
      <a:lvl3pPr marL="914367" algn="l" defTabSz="914367" rtl="0" eaLnBrk="1" latinLnBrk="0" hangingPunct="1">
        <a:defRPr sz="1765" kern="1200">
          <a:solidFill>
            <a:schemeClr val="tx1"/>
          </a:solidFill>
          <a:latin typeface="+mn-lt"/>
          <a:ea typeface="+mn-ea"/>
          <a:cs typeface="+mn-cs"/>
        </a:defRPr>
      </a:lvl3pPr>
      <a:lvl4pPr marL="1371550" algn="l" defTabSz="914367" rtl="0" eaLnBrk="1" latinLnBrk="0" hangingPunct="1">
        <a:defRPr sz="1765" kern="1200">
          <a:solidFill>
            <a:schemeClr val="tx1"/>
          </a:solidFill>
          <a:latin typeface="+mn-lt"/>
          <a:ea typeface="+mn-ea"/>
          <a:cs typeface="+mn-cs"/>
        </a:defRPr>
      </a:lvl4pPr>
      <a:lvl5pPr marL="1828734" algn="l" defTabSz="914367" rtl="0" eaLnBrk="1" latinLnBrk="0" hangingPunct="1">
        <a:defRPr sz="1765" kern="1200">
          <a:solidFill>
            <a:schemeClr val="tx1"/>
          </a:solidFill>
          <a:latin typeface="+mn-lt"/>
          <a:ea typeface="+mn-ea"/>
          <a:cs typeface="+mn-cs"/>
        </a:defRPr>
      </a:lvl5pPr>
      <a:lvl6pPr marL="2285918" algn="l" defTabSz="914367" rtl="0" eaLnBrk="1" latinLnBrk="0" hangingPunct="1">
        <a:defRPr sz="1765" kern="1200">
          <a:solidFill>
            <a:schemeClr val="tx1"/>
          </a:solidFill>
          <a:latin typeface="+mn-lt"/>
          <a:ea typeface="+mn-ea"/>
          <a:cs typeface="+mn-cs"/>
        </a:defRPr>
      </a:lvl6pPr>
      <a:lvl7pPr marL="2743101" algn="l" defTabSz="914367" rtl="0" eaLnBrk="1" latinLnBrk="0" hangingPunct="1">
        <a:defRPr sz="1765" kern="1200">
          <a:solidFill>
            <a:schemeClr val="tx1"/>
          </a:solidFill>
          <a:latin typeface="+mn-lt"/>
          <a:ea typeface="+mn-ea"/>
          <a:cs typeface="+mn-cs"/>
        </a:defRPr>
      </a:lvl7pPr>
      <a:lvl8pPr marL="3200284" algn="l" defTabSz="914367" rtl="0" eaLnBrk="1" latinLnBrk="0" hangingPunct="1">
        <a:defRPr sz="1765" kern="1200">
          <a:solidFill>
            <a:schemeClr val="tx1"/>
          </a:solidFill>
          <a:latin typeface="+mn-lt"/>
          <a:ea typeface="+mn-ea"/>
          <a:cs typeface="+mn-cs"/>
        </a:defRPr>
      </a:lvl8pPr>
      <a:lvl9pPr marL="3657469" algn="l" defTabSz="914367" rtl="0" eaLnBrk="1" latinLnBrk="0" hangingPunct="1">
        <a:defRPr sz="1765" kern="1200">
          <a:solidFill>
            <a:schemeClr val="tx1"/>
          </a:solidFill>
          <a:latin typeface="+mn-lt"/>
          <a:ea typeface="+mn-ea"/>
          <a:cs typeface="+mn-cs"/>
        </a:defRPr>
      </a:lvl9pPr>
    </p:otherStyle>
  </p:txStyles>
  <p:extLst>
    <p:ext uri="{27BBF7A9-308A-43DC-89C8-2F10F3537804}">
      <p15:sldGuideLst xmlns:p15="http://schemas.microsoft.com/office/powerpoint/2012/main">
        <p15:guide id="31" pos="1349">
          <p15:clr>
            <a:srgbClr val="C35EA4"/>
          </p15:clr>
        </p15:guide>
        <p15:guide id="32" pos="1528">
          <p15:clr>
            <a:srgbClr val="C35EA4"/>
          </p15:clr>
        </p15:guide>
        <p15:guide id="33" pos="2621">
          <p15:clr>
            <a:srgbClr val="C35EA4"/>
          </p15:clr>
        </p15:guide>
        <p15:guide id="34" pos="2765">
          <p15:clr>
            <a:srgbClr val="C35EA4"/>
          </p15:clr>
        </p15:guide>
        <p15:guide id="35" pos="3854">
          <p15:clr>
            <a:srgbClr val="C35EA4"/>
          </p15:clr>
        </p15:guide>
        <p15:guide id="36" pos="4003">
          <p15:clr>
            <a:srgbClr val="C35EA4"/>
          </p15:clr>
        </p15:guide>
        <p15:guide id="37" pos="5083">
          <p15:clr>
            <a:srgbClr val="C35EA4"/>
          </p15:clr>
        </p15:guide>
        <p15:guide id="38" pos="5230">
          <p15:clr>
            <a:srgbClr val="C35EA4"/>
          </p15:clr>
        </p15:guide>
        <p15:guide id="39" pos="6323">
          <p15:clr>
            <a:srgbClr val="C35EA4"/>
          </p15:clr>
        </p15:guide>
        <p15:guide id="40" pos="6469">
          <p15:clr>
            <a:srgbClr val="C35EA4"/>
          </p15:clr>
        </p15:guide>
        <p15:guide id="41" pos="293">
          <p15:clr>
            <a:srgbClr val="F26B43"/>
          </p15:clr>
        </p15:guide>
        <p15:guide id="42" pos="7565">
          <p15:clr>
            <a:srgbClr val="F26B43"/>
          </p15:clr>
        </p15:guide>
        <p15:guide id="43" orient="horz" pos="751">
          <p15:clr>
            <a:srgbClr val="5ACBF0"/>
          </p15:clr>
        </p15:guide>
        <p15:guide id="44" orient="horz" pos="1387">
          <p15:clr>
            <a:srgbClr val="5ACBF0"/>
          </p15:clr>
        </p15:guide>
        <p15:guide id="45" orient="horz" pos="605">
          <p15:clr>
            <a:srgbClr val="5ACBF0"/>
          </p15:clr>
        </p15:guide>
        <p15:guide id="46" orient="horz" pos="1514">
          <p15:clr>
            <a:srgbClr val="5ACBF0"/>
          </p15:clr>
        </p15:guide>
        <p15:guide id="47" orient="horz" pos="2130">
          <p15:clr>
            <a:srgbClr val="5ACBF0"/>
          </p15:clr>
        </p15:guide>
        <p15:guide id="48" orient="horz" pos="2299">
          <p15:clr>
            <a:srgbClr val="5ACBF0"/>
          </p15:clr>
        </p15:guide>
        <p15:guide id="49" orient="horz" pos="283">
          <p15:clr>
            <a:srgbClr val="F26B43"/>
          </p15:clr>
        </p15:guide>
        <p15:guide id="50" orient="horz" pos="4120">
          <p15:clr>
            <a:srgbClr val="F26B43"/>
          </p15:clr>
        </p15:guide>
        <p15:guide id="51" orient="horz" pos="2891">
          <p15:clr>
            <a:srgbClr val="5ACBF0"/>
          </p15:clr>
        </p15:guide>
        <p15:guide id="52" orient="horz" pos="3019">
          <p15:clr>
            <a:srgbClr val="5ACBF0"/>
          </p15:clr>
        </p15:guide>
        <p15:guide id="53" orient="horz" pos="3643">
          <p15:clr>
            <a:srgbClr val="5ACBF0"/>
          </p15:clr>
        </p15:guide>
        <p15:guide id="54" orient="horz" pos="3763">
          <p15:clr>
            <a:srgbClr val="5ACBF0"/>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34.xml"/></Relationships>
</file>

<file path=ppt/slides/_rels/slide1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1.png"/><Relationship Id="rId7" Type="http://schemas.openxmlformats.org/officeDocument/2006/relationships/image" Target="../media/image105.emf"/><Relationship Id="rId2" Type="http://schemas.openxmlformats.org/officeDocument/2006/relationships/notesSlide" Target="../notesSlides/notesSlide10.xml"/><Relationship Id="rId1" Type="http://schemas.openxmlformats.org/officeDocument/2006/relationships/slideLayout" Target="../slideLayouts/slideLayout35.xml"/><Relationship Id="rId6" Type="http://schemas.openxmlformats.org/officeDocument/2006/relationships/image" Target="../media/image104.png"/><Relationship Id="rId5" Type="http://schemas.openxmlformats.org/officeDocument/2006/relationships/image" Target="../media/image103.png"/><Relationship Id="rId4" Type="http://schemas.openxmlformats.org/officeDocument/2006/relationships/image" Target="../media/image102.png"/><Relationship Id="rId9" Type="http://schemas.openxmlformats.org/officeDocument/2006/relationships/image" Target="../media/image107.png"/></Relationships>
</file>

<file path=ppt/slides/_rels/slide12.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notesSlide" Target="../notesSlides/notesSlide11.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12.xml"/><Relationship Id="rId1" Type="http://schemas.openxmlformats.org/officeDocument/2006/relationships/slideLayout" Target="../slideLayouts/slideLayout3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34.xml"/></Relationships>
</file>

<file path=ppt/slides/_rels/slide16.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4.xml"/></Relationships>
</file>

<file path=ppt/slides/_rels/slide17.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34.xml"/></Relationships>
</file>

<file path=ppt/slides/_rels/slide18.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6.xml"/></Relationships>
</file>

<file path=ppt/slides/_rels/slide3.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5.xml.rels><?xml version="1.0" encoding="UTF-8" standalone="yes"?>
<Relationships xmlns="http://schemas.openxmlformats.org/package/2006/relationships"><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5.xml"/><Relationship Id="rId1" Type="http://schemas.openxmlformats.org/officeDocument/2006/relationships/slideLayout" Target="../slideLayouts/slideLayout35.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xml"/><Relationship Id="rId1" Type="http://schemas.openxmlformats.org/officeDocument/2006/relationships/slideLayout" Target="../slideLayouts/slideLayout36.xml"/></Relationships>
</file>

<file path=ppt/slides/_rels/slide7.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xml"/><Relationship Id="rId1" Type="http://schemas.openxmlformats.org/officeDocument/2006/relationships/slideLayout" Target="../slideLayouts/slideLayout3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8.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xml"/><Relationship Id="rId1" Type="http://schemas.openxmlformats.org/officeDocument/2006/relationships/slideLayout" Target="../slideLayouts/slideLayout37.xml"/><Relationship Id="rId4" Type="http://schemas.openxmlformats.org/officeDocument/2006/relationships/image" Target="../media/image97.png"/></Relationships>
</file>

<file path=ppt/slides/_rels/slide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9.xml"/><Relationship Id="rId1" Type="http://schemas.openxmlformats.org/officeDocument/2006/relationships/slideLayout" Target="../slideLayouts/slideLayout34.xml"/><Relationship Id="rId4" Type="http://schemas.openxmlformats.org/officeDocument/2006/relationships/image" Target="../media/image99.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04B-D16F-4F31-ACAE-F254574FAE33}"/>
              </a:ext>
            </a:extLst>
          </p:cNvPr>
          <p:cNvSpPr>
            <a:spLocks noGrp="1"/>
          </p:cNvSpPr>
          <p:nvPr>
            <p:ph type="title"/>
          </p:nvPr>
        </p:nvSpPr>
        <p:spPr>
          <a:xfrm>
            <a:off x="686425" y="973021"/>
            <a:ext cx="6751451" cy="1092699"/>
          </a:xfrm>
        </p:spPr>
        <p:txBody>
          <a:bodyPr>
            <a:normAutofit/>
          </a:bodyPr>
          <a:lstStyle/>
          <a:p>
            <a:r>
              <a:rPr lang="en-US"/>
              <a:t>Questions About Setting Up?</a:t>
            </a:r>
          </a:p>
        </p:txBody>
      </p:sp>
      <p:sp>
        <p:nvSpPr>
          <p:cNvPr id="3" name="Text Placeholder 2">
            <a:extLst>
              <a:ext uri="{FF2B5EF4-FFF2-40B4-BE49-F238E27FC236}">
                <a16:creationId xmlns:a16="http://schemas.microsoft.com/office/drawing/2014/main" id="{308C71AB-E0E2-4398-9CA7-0F9FB6C69CA2}"/>
              </a:ext>
            </a:extLst>
          </p:cNvPr>
          <p:cNvSpPr>
            <a:spLocks noGrp="1"/>
          </p:cNvSpPr>
          <p:nvPr>
            <p:ph type="body" sz="quarter" idx="10"/>
          </p:nvPr>
        </p:nvSpPr>
        <p:spPr>
          <a:xfrm>
            <a:off x="686425" y="1909668"/>
            <a:ext cx="8801100" cy="416490"/>
          </a:xfrm>
        </p:spPr>
        <p:txBody>
          <a:bodyPr vert="horz" lIns="91440" tIns="45720" rIns="91440" bIns="45720" rtlCol="0" anchor="t">
            <a:normAutofit/>
          </a:bodyPr>
          <a:lstStyle/>
          <a:p>
            <a:r>
              <a:rPr lang="en-US" sz="2000">
                <a:latin typeface="Segoe UI"/>
                <a:cs typeface="Segoe UI"/>
              </a:rPr>
              <a:t>Azure Machine Learning</a:t>
            </a:r>
            <a:endParaRPr lang="en-US"/>
          </a:p>
        </p:txBody>
      </p:sp>
    </p:spTree>
    <p:extLst>
      <p:ext uri="{BB962C8B-B14F-4D97-AF65-F5344CB8AC3E}">
        <p14:creationId xmlns:p14="http://schemas.microsoft.com/office/powerpoint/2010/main" val="2776745835"/>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Microsoft Azure Machine Learning</a:t>
            </a:r>
          </a:p>
        </p:txBody>
      </p:sp>
      <p:sp>
        <p:nvSpPr>
          <p:cNvPr id="3" name="Content Placeholder 2"/>
          <p:cNvSpPr>
            <a:spLocks noGrp="1"/>
          </p:cNvSpPr>
          <p:nvPr>
            <p:ph idx="1"/>
          </p:nvPr>
        </p:nvSpPr>
        <p:spPr>
          <a:xfrm>
            <a:off x="152400" y="2459420"/>
            <a:ext cx="11887200" cy="3928679"/>
          </a:xfrm>
        </p:spPr>
        <p:txBody>
          <a:bodyPr>
            <a:normAutofit/>
          </a:bodyPr>
          <a:lstStyle/>
          <a:p>
            <a:pPr marL="0" indent="0">
              <a:buNone/>
            </a:pPr>
            <a:r>
              <a:rPr lang="en-US" sz="4000" i="1"/>
              <a:t>Make machine learning accessible to every enterprise, data scientist, developer, information worker, consumer, and device anywhere in the world.</a:t>
            </a:r>
          </a:p>
        </p:txBody>
      </p:sp>
      <p:pic>
        <p:nvPicPr>
          <p:cNvPr id="4" name="Picture 3"/>
          <p:cNvPicPr>
            <a:picLocks noChangeAspect="1"/>
          </p:cNvPicPr>
          <p:nvPr/>
        </p:nvPicPr>
        <p:blipFill>
          <a:blip r:embed="rId2"/>
          <a:stretch>
            <a:fillRect/>
          </a:stretch>
        </p:blipFill>
        <p:spPr>
          <a:xfrm>
            <a:off x="9695343" y="4662496"/>
            <a:ext cx="2496657" cy="2195504"/>
          </a:xfrm>
          <a:prstGeom prst="rect">
            <a:avLst/>
          </a:prstGeom>
        </p:spPr>
      </p:pic>
    </p:spTree>
    <p:extLst>
      <p:ext uri="{BB962C8B-B14F-4D97-AF65-F5344CB8AC3E}">
        <p14:creationId xmlns:p14="http://schemas.microsoft.com/office/powerpoint/2010/main" val="23689743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Title 141"/>
          <p:cNvSpPr>
            <a:spLocks noGrp="1"/>
          </p:cNvSpPr>
          <p:nvPr>
            <p:ph type="title"/>
          </p:nvPr>
        </p:nvSpPr>
        <p:spPr/>
        <p:txBody>
          <a:bodyPr/>
          <a:lstStyle/>
          <a:p>
            <a:r>
              <a:rPr lang="en-US"/>
              <a:t>Transform data into intelligent action</a:t>
            </a:r>
          </a:p>
        </p:txBody>
      </p:sp>
      <p:grpSp>
        <p:nvGrpSpPr>
          <p:cNvPr id="5" name="Group 4"/>
          <p:cNvGrpSpPr/>
          <p:nvPr/>
        </p:nvGrpSpPr>
        <p:grpSpPr>
          <a:xfrm>
            <a:off x="10611830" y="2367219"/>
            <a:ext cx="472961" cy="2176206"/>
            <a:chOff x="10611830" y="3082745"/>
            <a:chExt cx="472961" cy="2176206"/>
          </a:xfrm>
        </p:grpSpPr>
        <p:cxnSp>
          <p:nvCxnSpPr>
            <p:cNvPr id="6" name="Straight Connector 5"/>
            <p:cNvCxnSpPr/>
            <p:nvPr/>
          </p:nvCxnSpPr>
          <p:spPr>
            <a:xfrm>
              <a:off x="10826434" y="3082745"/>
              <a:ext cx="6378" cy="2169658"/>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7" name="Straight Connector 6"/>
            <p:cNvCxnSpPr/>
            <p:nvPr/>
          </p:nvCxnSpPr>
          <p:spPr>
            <a:xfrm>
              <a:off x="10611830" y="3082745"/>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flipV="1">
              <a:off x="10611830" y="5258632"/>
              <a:ext cx="214604" cy="3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p:cNvCxnSpPr>
              <a:stCxn id="47" idx="3"/>
            </p:cNvCxnSpPr>
            <p:nvPr/>
          </p:nvCxnSpPr>
          <p:spPr>
            <a:xfrm flipV="1">
              <a:off x="10675766" y="4104261"/>
              <a:ext cx="409025" cy="290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cxnSp>
        <p:nvCxnSpPr>
          <p:cNvPr id="10" name="Straight Connector 9"/>
          <p:cNvCxnSpPr/>
          <p:nvPr/>
        </p:nvCxnSpPr>
        <p:spPr>
          <a:xfrm flipV="1">
            <a:off x="10619591" y="5254388"/>
            <a:ext cx="530630" cy="6519"/>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8538017" y="5105507"/>
            <a:ext cx="2137748" cy="1005840"/>
            <a:chOff x="8538017" y="4739224"/>
            <a:chExt cx="2137748" cy="1005840"/>
          </a:xfrm>
        </p:grpSpPr>
        <p:sp>
          <p:nvSpPr>
            <p:cNvPr id="12" name="Rectangle 11"/>
            <p:cNvSpPr/>
            <p:nvPr/>
          </p:nvSpPr>
          <p:spPr bwMode="auto">
            <a:xfrm>
              <a:off x="8538017" y="4739224"/>
              <a:ext cx="2137748"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Business Scenarios</a:t>
              </a:r>
            </a:p>
          </p:txBody>
        </p:sp>
        <p:sp>
          <p:nvSpPr>
            <p:cNvPr id="13" name="Rectangle 12"/>
            <p:cNvSpPr/>
            <p:nvPr/>
          </p:nvSpPr>
          <p:spPr>
            <a:xfrm>
              <a:off x="9204619" y="5056791"/>
              <a:ext cx="1383584" cy="646331"/>
            </a:xfrm>
            <a:prstGeom prst="rect">
              <a:avLst/>
            </a:prstGeom>
          </p:spPr>
          <p:txBody>
            <a:bodyPr wrap="none">
              <a:spAutoFit/>
            </a:bodyPr>
            <a:lstStyle/>
            <a:p>
              <a:r>
                <a:rPr lang="en-US" sz="120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Recommendations,</a:t>
              </a:r>
            </a:p>
            <a:p>
              <a:r>
                <a:rPr lang="en-US" sz="120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customer churn,</a:t>
              </a:r>
            </a:p>
            <a:p>
              <a:r>
                <a:rPr lang="en-US" sz="120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forecasting, etc.</a:t>
              </a:r>
            </a:p>
          </p:txBody>
        </p:sp>
        <p:grpSp>
          <p:nvGrpSpPr>
            <p:cNvPr id="14" name="Group 13"/>
            <p:cNvGrpSpPr/>
            <p:nvPr/>
          </p:nvGrpSpPr>
          <p:grpSpPr>
            <a:xfrm>
              <a:off x="8754885" y="5208429"/>
              <a:ext cx="433307" cy="352792"/>
              <a:chOff x="-2530475" y="305948"/>
              <a:chExt cx="1119187" cy="911226"/>
            </a:xfrm>
            <a:solidFill>
              <a:schemeClr val="bg1"/>
            </a:solidFill>
          </p:grpSpPr>
          <p:sp>
            <p:nvSpPr>
              <p:cNvPr id="15" name="Freeform 31"/>
              <p:cNvSpPr>
                <a:spLocks noEditPoints="1"/>
              </p:cNvSpPr>
              <p:nvPr/>
            </p:nvSpPr>
            <p:spPr bwMode="auto">
              <a:xfrm>
                <a:off x="-2530475" y="305948"/>
                <a:ext cx="1119187" cy="622300"/>
              </a:xfrm>
              <a:custGeom>
                <a:avLst/>
                <a:gdLst>
                  <a:gd name="T0" fmla="*/ 296 w 296"/>
                  <a:gd name="T1" fmla="*/ 24 h 164"/>
                  <a:gd name="T2" fmla="*/ 290 w 296"/>
                  <a:gd name="T3" fmla="*/ 24 h 164"/>
                  <a:gd name="T4" fmla="*/ 288 w 296"/>
                  <a:gd name="T5" fmla="*/ 149 h 164"/>
                  <a:gd name="T6" fmla="*/ 291 w 296"/>
                  <a:gd name="T7" fmla="*/ 154 h 164"/>
                  <a:gd name="T8" fmla="*/ 287 w 296"/>
                  <a:gd name="T9" fmla="*/ 164 h 164"/>
                  <a:gd name="T10" fmla="*/ 9 w 296"/>
                  <a:gd name="T11" fmla="*/ 164 h 164"/>
                  <a:gd name="T12" fmla="*/ 9 w 296"/>
                  <a:gd name="T13" fmla="*/ 24 h 164"/>
                  <a:gd name="T14" fmla="*/ 0 w 296"/>
                  <a:gd name="T15" fmla="*/ 24 h 164"/>
                  <a:gd name="T16" fmla="*/ 0 w 296"/>
                  <a:gd name="T17" fmla="*/ 0 h 164"/>
                  <a:gd name="T18" fmla="*/ 296 w 296"/>
                  <a:gd name="T19" fmla="*/ 0 h 164"/>
                  <a:gd name="T20" fmla="*/ 296 w 296"/>
                  <a:gd name="T21" fmla="*/ 24 h 164"/>
                  <a:gd name="T22" fmla="*/ 32 w 296"/>
                  <a:gd name="T23" fmla="*/ 139 h 164"/>
                  <a:gd name="T24" fmla="*/ 264 w 296"/>
                  <a:gd name="T25" fmla="*/ 139 h 164"/>
                  <a:gd name="T26" fmla="*/ 264 w 296"/>
                  <a:gd name="T27" fmla="*/ 27 h 164"/>
                  <a:gd name="T28" fmla="*/ 263 w 296"/>
                  <a:gd name="T29" fmla="*/ 25 h 164"/>
                  <a:gd name="T30" fmla="*/ 263 w 296"/>
                  <a:gd name="T31" fmla="*/ 25 h 164"/>
                  <a:gd name="T32" fmla="*/ 32 w 296"/>
                  <a:gd name="T33" fmla="*/ 25 h 164"/>
                  <a:gd name="T34" fmla="*/ 32 w 296"/>
                  <a:gd name="T35" fmla="*/ 139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96" h="164">
                    <a:moveTo>
                      <a:pt x="296" y="24"/>
                    </a:moveTo>
                    <a:cubicBezTo>
                      <a:pt x="294" y="24"/>
                      <a:pt x="292" y="24"/>
                      <a:pt x="290" y="24"/>
                    </a:cubicBezTo>
                    <a:cubicBezTo>
                      <a:pt x="288" y="34"/>
                      <a:pt x="287" y="134"/>
                      <a:pt x="288" y="149"/>
                    </a:cubicBezTo>
                    <a:cubicBezTo>
                      <a:pt x="288" y="151"/>
                      <a:pt x="290" y="152"/>
                      <a:pt x="291" y="154"/>
                    </a:cubicBezTo>
                    <a:cubicBezTo>
                      <a:pt x="290" y="157"/>
                      <a:pt x="288" y="160"/>
                      <a:pt x="287" y="164"/>
                    </a:cubicBezTo>
                    <a:cubicBezTo>
                      <a:pt x="195" y="164"/>
                      <a:pt x="102" y="164"/>
                      <a:pt x="9" y="164"/>
                    </a:cubicBezTo>
                    <a:cubicBezTo>
                      <a:pt x="9" y="118"/>
                      <a:pt x="9" y="72"/>
                      <a:pt x="9" y="24"/>
                    </a:cubicBezTo>
                    <a:cubicBezTo>
                      <a:pt x="5" y="24"/>
                      <a:pt x="2" y="24"/>
                      <a:pt x="0" y="24"/>
                    </a:cubicBezTo>
                    <a:cubicBezTo>
                      <a:pt x="0" y="16"/>
                      <a:pt x="0" y="8"/>
                      <a:pt x="0" y="0"/>
                    </a:cubicBezTo>
                    <a:cubicBezTo>
                      <a:pt x="99" y="0"/>
                      <a:pt x="197" y="0"/>
                      <a:pt x="296" y="0"/>
                    </a:cubicBezTo>
                    <a:cubicBezTo>
                      <a:pt x="296" y="8"/>
                      <a:pt x="296" y="16"/>
                      <a:pt x="296" y="24"/>
                    </a:cubicBezTo>
                    <a:close/>
                    <a:moveTo>
                      <a:pt x="32" y="139"/>
                    </a:moveTo>
                    <a:cubicBezTo>
                      <a:pt x="110" y="139"/>
                      <a:pt x="187" y="139"/>
                      <a:pt x="264" y="139"/>
                    </a:cubicBezTo>
                    <a:cubicBezTo>
                      <a:pt x="264" y="102"/>
                      <a:pt x="264" y="64"/>
                      <a:pt x="264" y="27"/>
                    </a:cubicBezTo>
                    <a:cubicBezTo>
                      <a:pt x="264" y="27"/>
                      <a:pt x="264" y="26"/>
                      <a:pt x="263" y="25"/>
                    </a:cubicBezTo>
                    <a:cubicBezTo>
                      <a:pt x="263" y="25"/>
                      <a:pt x="262" y="24"/>
                      <a:pt x="263" y="25"/>
                    </a:cubicBezTo>
                    <a:cubicBezTo>
                      <a:pt x="186" y="25"/>
                      <a:pt x="109" y="25"/>
                      <a:pt x="32" y="25"/>
                    </a:cubicBezTo>
                    <a:cubicBezTo>
                      <a:pt x="32" y="63"/>
                      <a:pt x="32" y="101"/>
                      <a:pt x="32" y="139"/>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6" name="Freeform 32"/>
              <p:cNvSpPr>
                <a:spLocks/>
              </p:cNvSpPr>
              <p:nvPr/>
            </p:nvSpPr>
            <p:spPr bwMode="auto">
              <a:xfrm>
                <a:off x="-2212975" y="961586"/>
                <a:ext cx="514350" cy="255588"/>
              </a:xfrm>
              <a:custGeom>
                <a:avLst/>
                <a:gdLst>
                  <a:gd name="T0" fmla="*/ 0 w 136"/>
                  <a:gd name="T1" fmla="*/ 67 h 67"/>
                  <a:gd name="T2" fmla="*/ 0 w 136"/>
                  <a:gd name="T3" fmla="*/ 52 h 67"/>
                  <a:gd name="T4" fmla="*/ 27 w 136"/>
                  <a:gd name="T5" fmla="*/ 51 h 67"/>
                  <a:gd name="T6" fmla="*/ 55 w 136"/>
                  <a:gd name="T7" fmla="*/ 51 h 67"/>
                  <a:gd name="T8" fmla="*/ 55 w 136"/>
                  <a:gd name="T9" fmla="*/ 0 h 67"/>
                  <a:gd name="T10" fmla="*/ 79 w 136"/>
                  <a:gd name="T11" fmla="*/ 0 h 67"/>
                  <a:gd name="T12" fmla="*/ 79 w 136"/>
                  <a:gd name="T13" fmla="*/ 50 h 67"/>
                  <a:gd name="T14" fmla="*/ 107 w 136"/>
                  <a:gd name="T15" fmla="*/ 51 h 67"/>
                  <a:gd name="T16" fmla="*/ 136 w 136"/>
                  <a:gd name="T17" fmla="*/ 51 h 67"/>
                  <a:gd name="T18" fmla="*/ 136 w 136"/>
                  <a:gd name="T19" fmla="*/ 67 h 67"/>
                  <a:gd name="T20" fmla="*/ 0 w 136"/>
                  <a:gd name="T21" fmla="*/ 6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6" h="67">
                    <a:moveTo>
                      <a:pt x="0" y="67"/>
                    </a:moveTo>
                    <a:cubicBezTo>
                      <a:pt x="0" y="62"/>
                      <a:pt x="0" y="58"/>
                      <a:pt x="0" y="52"/>
                    </a:cubicBezTo>
                    <a:cubicBezTo>
                      <a:pt x="9" y="50"/>
                      <a:pt x="18" y="51"/>
                      <a:pt x="27" y="51"/>
                    </a:cubicBezTo>
                    <a:cubicBezTo>
                      <a:pt x="36" y="51"/>
                      <a:pt x="45" y="51"/>
                      <a:pt x="55" y="51"/>
                    </a:cubicBezTo>
                    <a:cubicBezTo>
                      <a:pt x="55" y="34"/>
                      <a:pt x="55" y="18"/>
                      <a:pt x="55" y="0"/>
                    </a:cubicBezTo>
                    <a:cubicBezTo>
                      <a:pt x="63" y="0"/>
                      <a:pt x="71" y="0"/>
                      <a:pt x="79" y="0"/>
                    </a:cubicBezTo>
                    <a:cubicBezTo>
                      <a:pt x="79" y="16"/>
                      <a:pt x="79" y="33"/>
                      <a:pt x="79" y="50"/>
                    </a:cubicBezTo>
                    <a:cubicBezTo>
                      <a:pt x="89" y="52"/>
                      <a:pt x="98" y="51"/>
                      <a:pt x="107" y="51"/>
                    </a:cubicBezTo>
                    <a:cubicBezTo>
                      <a:pt x="116" y="51"/>
                      <a:pt x="125" y="51"/>
                      <a:pt x="136" y="51"/>
                    </a:cubicBezTo>
                    <a:cubicBezTo>
                      <a:pt x="136" y="57"/>
                      <a:pt x="136" y="62"/>
                      <a:pt x="136" y="67"/>
                    </a:cubicBezTo>
                    <a:cubicBezTo>
                      <a:pt x="91" y="67"/>
                      <a:pt x="45" y="67"/>
                      <a:pt x="0" y="67"/>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7" name="Freeform 34"/>
              <p:cNvSpPr>
                <a:spLocks/>
              </p:cNvSpPr>
              <p:nvPr/>
            </p:nvSpPr>
            <p:spPr bwMode="auto">
              <a:xfrm>
                <a:off x="-1876426" y="472635"/>
                <a:ext cx="268288" cy="269874"/>
              </a:xfrm>
              <a:custGeom>
                <a:avLst/>
                <a:gdLst>
                  <a:gd name="T0" fmla="*/ 16 w 71"/>
                  <a:gd name="T1" fmla="*/ 71 h 71"/>
                  <a:gd name="T2" fmla="*/ 0 w 71"/>
                  <a:gd name="T3" fmla="*/ 54 h 71"/>
                  <a:gd name="T4" fmla="*/ 0 w 71"/>
                  <a:gd name="T5" fmla="*/ 17 h 71"/>
                  <a:gd name="T6" fmla="*/ 17 w 71"/>
                  <a:gd name="T7" fmla="*/ 0 h 71"/>
                  <a:gd name="T8" fmla="*/ 31 w 71"/>
                  <a:gd name="T9" fmla="*/ 0 h 71"/>
                  <a:gd name="T10" fmla="*/ 31 w 71"/>
                  <a:gd name="T11" fmla="*/ 36 h 71"/>
                  <a:gd name="T12" fmla="*/ 38 w 71"/>
                  <a:gd name="T13" fmla="*/ 36 h 71"/>
                  <a:gd name="T14" fmla="*/ 38 w 71"/>
                  <a:gd name="T15" fmla="*/ 0 h 71"/>
                  <a:gd name="T16" fmla="*/ 52 w 71"/>
                  <a:gd name="T17" fmla="*/ 0 h 71"/>
                  <a:gd name="T18" fmla="*/ 71 w 71"/>
                  <a:gd name="T19" fmla="*/ 20 h 71"/>
                  <a:gd name="T20" fmla="*/ 71 w 71"/>
                  <a:gd name="T21" fmla="*/ 54 h 71"/>
                  <a:gd name="T22" fmla="*/ 52 w 71"/>
                  <a:gd name="T23" fmla="*/ 71 h 71"/>
                  <a:gd name="T24" fmla="*/ 16 w 71"/>
                  <a:gd name="T25" fmla="*/ 7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1" h="71">
                    <a:moveTo>
                      <a:pt x="16" y="71"/>
                    </a:moveTo>
                    <a:cubicBezTo>
                      <a:pt x="11" y="66"/>
                      <a:pt x="6" y="61"/>
                      <a:pt x="0" y="54"/>
                    </a:cubicBezTo>
                    <a:cubicBezTo>
                      <a:pt x="0" y="43"/>
                      <a:pt x="0" y="30"/>
                      <a:pt x="0" y="17"/>
                    </a:cubicBezTo>
                    <a:cubicBezTo>
                      <a:pt x="5" y="12"/>
                      <a:pt x="11" y="6"/>
                      <a:pt x="17" y="0"/>
                    </a:cubicBezTo>
                    <a:cubicBezTo>
                      <a:pt x="21" y="0"/>
                      <a:pt x="25" y="0"/>
                      <a:pt x="31" y="0"/>
                    </a:cubicBezTo>
                    <a:cubicBezTo>
                      <a:pt x="31" y="12"/>
                      <a:pt x="31" y="24"/>
                      <a:pt x="31" y="36"/>
                    </a:cubicBezTo>
                    <a:cubicBezTo>
                      <a:pt x="34" y="36"/>
                      <a:pt x="36" y="36"/>
                      <a:pt x="38" y="36"/>
                    </a:cubicBezTo>
                    <a:cubicBezTo>
                      <a:pt x="38" y="24"/>
                      <a:pt x="38" y="13"/>
                      <a:pt x="38" y="0"/>
                    </a:cubicBezTo>
                    <a:cubicBezTo>
                      <a:pt x="43" y="0"/>
                      <a:pt x="48" y="0"/>
                      <a:pt x="52" y="0"/>
                    </a:cubicBezTo>
                    <a:cubicBezTo>
                      <a:pt x="58" y="6"/>
                      <a:pt x="64" y="12"/>
                      <a:pt x="71" y="20"/>
                    </a:cubicBezTo>
                    <a:cubicBezTo>
                      <a:pt x="71" y="30"/>
                      <a:pt x="71" y="42"/>
                      <a:pt x="71" y="54"/>
                    </a:cubicBezTo>
                    <a:cubicBezTo>
                      <a:pt x="65" y="59"/>
                      <a:pt x="60" y="65"/>
                      <a:pt x="52" y="71"/>
                    </a:cubicBezTo>
                    <a:cubicBezTo>
                      <a:pt x="42" y="71"/>
                      <a:pt x="30" y="71"/>
                      <a:pt x="16" y="7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8" name="Freeform 35"/>
              <p:cNvSpPr>
                <a:spLocks/>
              </p:cNvSpPr>
              <p:nvPr/>
            </p:nvSpPr>
            <p:spPr bwMode="auto">
              <a:xfrm>
                <a:off x="-2349499" y="472635"/>
                <a:ext cx="393701" cy="314326"/>
              </a:xfrm>
              <a:custGeom>
                <a:avLst/>
                <a:gdLst>
                  <a:gd name="T0" fmla="*/ 104 w 104"/>
                  <a:gd name="T1" fmla="*/ 76 h 83"/>
                  <a:gd name="T2" fmla="*/ 104 w 104"/>
                  <a:gd name="T3" fmla="*/ 83 h 83"/>
                  <a:gd name="T4" fmla="*/ 0 w 104"/>
                  <a:gd name="T5" fmla="*/ 83 h 83"/>
                  <a:gd name="T6" fmla="*/ 0 w 104"/>
                  <a:gd name="T7" fmla="*/ 1 h 83"/>
                  <a:gd name="T8" fmla="*/ 7 w 104"/>
                  <a:gd name="T9" fmla="*/ 0 h 83"/>
                  <a:gd name="T10" fmla="*/ 7 w 104"/>
                  <a:gd name="T11" fmla="*/ 76 h 83"/>
                  <a:gd name="T12" fmla="*/ 104 w 104"/>
                  <a:gd name="T13" fmla="*/ 76 h 83"/>
                </a:gdLst>
                <a:ahLst/>
                <a:cxnLst>
                  <a:cxn ang="0">
                    <a:pos x="T0" y="T1"/>
                  </a:cxn>
                  <a:cxn ang="0">
                    <a:pos x="T2" y="T3"/>
                  </a:cxn>
                  <a:cxn ang="0">
                    <a:pos x="T4" y="T5"/>
                  </a:cxn>
                  <a:cxn ang="0">
                    <a:pos x="T6" y="T7"/>
                  </a:cxn>
                  <a:cxn ang="0">
                    <a:pos x="T8" y="T9"/>
                  </a:cxn>
                  <a:cxn ang="0">
                    <a:pos x="T10" y="T11"/>
                  </a:cxn>
                  <a:cxn ang="0">
                    <a:pos x="T12" y="T13"/>
                  </a:cxn>
                </a:cxnLst>
                <a:rect l="0" t="0" r="r" b="b"/>
                <a:pathLst>
                  <a:path w="104" h="83">
                    <a:moveTo>
                      <a:pt x="104" y="76"/>
                    </a:moveTo>
                    <a:cubicBezTo>
                      <a:pt x="104" y="79"/>
                      <a:pt x="104" y="81"/>
                      <a:pt x="104" y="83"/>
                    </a:cubicBezTo>
                    <a:cubicBezTo>
                      <a:pt x="69" y="83"/>
                      <a:pt x="36" y="83"/>
                      <a:pt x="0" y="83"/>
                    </a:cubicBezTo>
                    <a:cubicBezTo>
                      <a:pt x="0" y="56"/>
                      <a:pt x="0" y="29"/>
                      <a:pt x="0" y="1"/>
                    </a:cubicBezTo>
                    <a:cubicBezTo>
                      <a:pt x="2" y="0"/>
                      <a:pt x="4" y="0"/>
                      <a:pt x="7" y="0"/>
                    </a:cubicBezTo>
                    <a:cubicBezTo>
                      <a:pt x="7" y="25"/>
                      <a:pt x="7" y="50"/>
                      <a:pt x="7" y="76"/>
                    </a:cubicBezTo>
                    <a:cubicBezTo>
                      <a:pt x="40" y="76"/>
                      <a:pt x="72" y="76"/>
                      <a:pt x="104" y="76"/>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19" name="Freeform 36"/>
              <p:cNvSpPr>
                <a:spLocks/>
              </p:cNvSpPr>
              <p:nvPr/>
            </p:nvSpPr>
            <p:spPr bwMode="auto">
              <a:xfrm>
                <a:off x="-2027239" y="456761"/>
                <a:ext cx="22226" cy="273051"/>
              </a:xfrm>
              <a:custGeom>
                <a:avLst/>
                <a:gdLst>
                  <a:gd name="T0" fmla="*/ 0 w 6"/>
                  <a:gd name="T1" fmla="*/ 0 h 72"/>
                  <a:gd name="T2" fmla="*/ 6 w 6"/>
                  <a:gd name="T3" fmla="*/ 0 h 72"/>
                  <a:gd name="T4" fmla="*/ 6 w 6"/>
                  <a:gd name="T5" fmla="*/ 72 h 72"/>
                  <a:gd name="T6" fmla="*/ 0 w 6"/>
                  <a:gd name="T7" fmla="*/ 72 h 72"/>
                  <a:gd name="T8" fmla="*/ 0 w 6"/>
                  <a:gd name="T9" fmla="*/ 0 h 72"/>
                </a:gdLst>
                <a:ahLst/>
                <a:cxnLst>
                  <a:cxn ang="0">
                    <a:pos x="T0" y="T1"/>
                  </a:cxn>
                  <a:cxn ang="0">
                    <a:pos x="T2" y="T3"/>
                  </a:cxn>
                  <a:cxn ang="0">
                    <a:pos x="T4" y="T5"/>
                  </a:cxn>
                  <a:cxn ang="0">
                    <a:pos x="T6" y="T7"/>
                  </a:cxn>
                  <a:cxn ang="0">
                    <a:pos x="T8" y="T9"/>
                  </a:cxn>
                </a:cxnLst>
                <a:rect l="0" t="0" r="r" b="b"/>
                <a:pathLst>
                  <a:path w="6" h="72">
                    <a:moveTo>
                      <a:pt x="0" y="0"/>
                    </a:moveTo>
                    <a:cubicBezTo>
                      <a:pt x="2" y="0"/>
                      <a:pt x="4" y="0"/>
                      <a:pt x="6" y="0"/>
                    </a:cubicBezTo>
                    <a:cubicBezTo>
                      <a:pt x="6" y="24"/>
                      <a:pt x="6" y="48"/>
                      <a:pt x="6" y="72"/>
                    </a:cubicBezTo>
                    <a:cubicBezTo>
                      <a:pt x="4" y="72"/>
                      <a:pt x="2" y="72"/>
                      <a:pt x="0" y="72"/>
                    </a:cubicBezTo>
                    <a:cubicBezTo>
                      <a:pt x="0" y="48"/>
                      <a:pt x="0" y="24"/>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20" name="Freeform 37"/>
              <p:cNvSpPr>
                <a:spLocks/>
              </p:cNvSpPr>
              <p:nvPr/>
            </p:nvSpPr>
            <p:spPr bwMode="auto">
              <a:xfrm>
                <a:off x="-2087563" y="518673"/>
                <a:ext cx="22226" cy="211139"/>
              </a:xfrm>
              <a:custGeom>
                <a:avLst/>
                <a:gdLst>
                  <a:gd name="T0" fmla="*/ 0 w 6"/>
                  <a:gd name="T1" fmla="*/ 0 h 56"/>
                  <a:gd name="T2" fmla="*/ 6 w 6"/>
                  <a:gd name="T3" fmla="*/ 0 h 56"/>
                  <a:gd name="T4" fmla="*/ 6 w 6"/>
                  <a:gd name="T5" fmla="*/ 56 h 56"/>
                  <a:gd name="T6" fmla="*/ 0 w 6"/>
                  <a:gd name="T7" fmla="*/ 56 h 56"/>
                  <a:gd name="T8" fmla="*/ 0 w 6"/>
                  <a:gd name="T9" fmla="*/ 0 h 56"/>
                </a:gdLst>
                <a:ahLst/>
                <a:cxnLst>
                  <a:cxn ang="0">
                    <a:pos x="T0" y="T1"/>
                  </a:cxn>
                  <a:cxn ang="0">
                    <a:pos x="T2" y="T3"/>
                  </a:cxn>
                  <a:cxn ang="0">
                    <a:pos x="T4" y="T5"/>
                  </a:cxn>
                  <a:cxn ang="0">
                    <a:pos x="T6" y="T7"/>
                  </a:cxn>
                  <a:cxn ang="0">
                    <a:pos x="T8" y="T9"/>
                  </a:cxn>
                </a:cxnLst>
                <a:rect l="0" t="0" r="r" b="b"/>
                <a:pathLst>
                  <a:path w="6" h="56">
                    <a:moveTo>
                      <a:pt x="0" y="0"/>
                    </a:moveTo>
                    <a:cubicBezTo>
                      <a:pt x="2" y="0"/>
                      <a:pt x="4" y="0"/>
                      <a:pt x="6" y="0"/>
                    </a:cubicBezTo>
                    <a:cubicBezTo>
                      <a:pt x="6" y="19"/>
                      <a:pt x="6" y="37"/>
                      <a:pt x="6" y="56"/>
                    </a:cubicBezTo>
                    <a:cubicBezTo>
                      <a:pt x="4" y="56"/>
                      <a:pt x="2" y="56"/>
                      <a:pt x="0" y="56"/>
                    </a:cubicBezTo>
                    <a:cubicBezTo>
                      <a:pt x="0" y="37"/>
                      <a:pt x="0" y="19"/>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grpSp>
      <p:sp>
        <p:nvSpPr>
          <p:cNvPr id="22" name="Rectangle 21"/>
          <p:cNvSpPr/>
          <p:nvPr/>
        </p:nvSpPr>
        <p:spPr bwMode="auto">
          <a:xfrm>
            <a:off x="8538016" y="3991887"/>
            <a:ext cx="2137749" cy="1005840"/>
          </a:xfrm>
          <a:prstGeom prst="rect">
            <a:avLst/>
          </a:prstGeom>
          <a:solidFill>
            <a:srgbClr val="00B050"/>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Perceptual Intelligence</a:t>
            </a:r>
          </a:p>
        </p:txBody>
      </p:sp>
      <p:sp>
        <p:nvSpPr>
          <p:cNvPr id="23" name="Rectangle 22"/>
          <p:cNvSpPr/>
          <p:nvPr/>
        </p:nvSpPr>
        <p:spPr>
          <a:xfrm>
            <a:off x="9204619" y="4384893"/>
            <a:ext cx="881395" cy="276999"/>
          </a:xfrm>
          <a:prstGeom prst="rect">
            <a:avLst/>
          </a:prstGeom>
          <a:solidFill>
            <a:srgbClr val="00B050"/>
          </a:solidFill>
        </p:spPr>
        <p:txBody>
          <a:bodyPr wrap="none">
            <a:spAutoFit/>
          </a:bodyPr>
          <a:lstStyle/>
          <a:p>
            <a:r>
              <a:rPr lang="en-US" sz="120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Face, vision</a:t>
            </a:r>
          </a:p>
        </p:txBody>
      </p:sp>
      <p:sp>
        <p:nvSpPr>
          <p:cNvPr id="24" name="Rectangle 23"/>
          <p:cNvSpPr/>
          <p:nvPr/>
        </p:nvSpPr>
        <p:spPr>
          <a:xfrm>
            <a:off x="9204619" y="4705441"/>
            <a:ext cx="935577" cy="276999"/>
          </a:xfrm>
          <a:prstGeom prst="rect">
            <a:avLst/>
          </a:prstGeom>
          <a:solidFill>
            <a:srgbClr val="00B050"/>
          </a:solidFill>
        </p:spPr>
        <p:txBody>
          <a:bodyPr wrap="none">
            <a:spAutoFit/>
          </a:bodyPr>
          <a:lstStyle/>
          <a:p>
            <a:r>
              <a:rPr lang="en-US" sz="120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Speech, text</a:t>
            </a:r>
          </a:p>
        </p:txBody>
      </p:sp>
      <p:grpSp>
        <p:nvGrpSpPr>
          <p:cNvPr id="25" name="Group 24"/>
          <p:cNvGrpSpPr/>
          <p:nvPr/>
        </p:nvGrpSpPr>
        <p:grpSpPr>
          <a:xfrm>
            <a:off x="8892356" y="4390557"/>
            <a:ext cx="269629" cy="255077"/>
            <a:chOff x="3248025" y="1189989"/>
            <a:chExt cx="5153661" cy="4875531"/>
          </a:xfrm>
          <a:solidFill>
            <a:srgbClr val="00B050"/>
          </a:solidFill>
        </p:grpSpPr>
        <p:sp>
          <p:nvSpPr>
            <p:cNvPr id="41" name="Freeform 40"/>
            <p:cNvSpPr/>
            <p:nvPr/>
          </p:nvSpPr>
          <p:spPr bwMode="auto">
            <a:xfrm>
              <a:off x="4140351" y="2041127"/>
              <a:ext cx="3427810" cy="3427810"/>
            </a:xfrm>
            <a:custGeom>
              <a:avLst/>
              <a:gdLst>
                <a:gd name="connsiteX0" fmla="*/ 1713905 w 3427810"/>
                <a:gd name="connsiteY0" fmla="*/ 0 h 3427810"/>
                <a:gd name="connsiteX1" fmla="*/ 3427810 w 3427810"/>
                <a:gd name="connsiteY1" fmla="*/ 1713905 h 3427810"/>
                <a:gd name="connsiteX2" fmla="*/ 1713905 w 3427810"/>
                <a:gd name="connsiteY2" fmla="*/ 3427810 h 3427810"/>
                <a:gd name="connsiteX3" fmla="*/ 0 w 3427810"/>
                <a:gd name="connsiteY3" fmla="*/ 1713905 h 3427810"/>
                <a:gd name="connsiteX4" fmla="*/ 1713905 w 3427810"/>
                <a:gd name="connsiteY4" fmla="*/ 0 h 3427810"/>
                <a:gd name="connsiteX5" fmla="*/ 1208864 w 3427810"/>
                <a:gd name="connsiteY5" fmla="*/ 1047322 h 3427810"/>
                <a:gd name="connsiteX6" fmla="*/ 996139 w 3427810"/>
                <a:gd name="connsiteY6" fmla="*/ 1260047 h 3427810"/>
                <a:gd name="connsiteX7" fmla="*/ 1208864 w 3427810"/>
                <a:gd name="connsiteY7" fmla="*/ 1472772 h 3427810"/>
                <a:gd name="connsiteX8" fmla="*/ 1421589 w 3427810"/>
                <a:gd name="connsiteY8" fmla="*/ 1260047 h 3427810"/>
                <a:gd name="connsiteX9" fmla="*/ 1208864 w 3427810"/>
                <a:gd name="connsiteY9" fmla="*/ 1047322 h 3427810"/>
                <a:gd name="connsiteX10" fmla="*/ 2115987 w 3427810"/>
                <a:gd name="connsiteY10" fmla="*/ 1047322 h 3427810"/>
                <a:gd name="connsiteX11" fmla="*/ 1903262 w 3427810"/>
                <a:gd name="connsiteY11" fmla="*/ 1260047 h 3427810"/>
                <a:gd name="connsiteX12" fmla="*/ 2115987 w 3427810"/>
                <a:gd name="connsiteY12" fmla="*/ 1472772 h 3427810"/>
                <a:gd name="connsiteX13" fmla="*/ 2328712 w 3427810"/>
                <a:gd name="connsiteY13" fmla="*/ 1260047 h 3427810"/>
                <a:gd name="connsiteX14" fmla="*/ 2115987 w 3427810"/>
                <a:gd name="connsiteY14" fmla="*/ 1047322 h 3427810"/>
                <a:gd name="connsiteX15" fmla="*/ 516914 w 3427810"/>
                <a:gd name="connsiteY15" fmla="*/ 1913335 h 3427810"/>
                <a:gd name="connsiteX16" fmla="*/ 536018 w 3427810"/>
                <a:gd name="connsiteY16" fmla="*/ 1987632 h 3427810"/>
                <a:gd name="connsiteX17" fmla="*/ 1680074 w 3427810"/>
                <a:gd name="connsiteY17" fmla="*/ 2829321 h 3427810"/>
                <a:gd name="connsiteX18" fmla="*/ 2824130 w 3427810"/>
                <a:gd name="connsiteY18" fmla="*/ 1987632 h 3427810"/>
                <a:gd name="connsiteX19" fmla="*/ 2843234 w 3427810"/>
                <a:gd name="connsiteY19" fmla="*/ 1913335 h 3427810"/>
                <a:gd name="connsiteX20" fmla="*/ 2613164 w 3427810"/>
                <a:gd name="connsiteY20" fmla="*/ 1913335 h 3427810"/>
                <a:gd name="connsiteX21" fmla="*/ 2611114 w 3427810"/>
                <a:gd name="connsiteY21" fmla="*/ 1921305 h 3427810"/>
                <a:gd name="connsiteX22" fmla="*/ 1680074 w 3427810"/>
                <a:gd name="connsiteY22" fmla="*/ 2606277 h 3427810"/>
                <a:gd name="connsiteX23" fmla="*/ 749034 w 3427810"/>
                <a:gd name="connsiteY23" fmla="*/ 1921305 h 3427810"/>
                <a:gd name="connsiteX24" fmla="*/ 746985 w 3427810"/>
                <a:gd name="connsiteY24" fmla="*/ 1913335 h 3427810"/>
                <a:gd name="connsiteX25" fmla="*/ 516914 w 3427810"/>
                <a:gd name="connsiteY25" fmla="*/ 1913335 h 34278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3427810" h="3427810">
                  <a:moveTo>
                    <a:pt x="1713905" y="0"/>
                  </a:moveTo>
                  <a:cubicBezTo>
                    <a:pt x="2660469" y="0"/>
                    <a:pt x="3427810" y="767341"/>
                    <a:pt x="3427810" y="1713905"/>
                  </a:cubicBezTo>
                  <a:cubicBezTo>
                    <a:pt x="3427810" y="2660469"/>
                    <a:pt x="2660469" y="3427810"/>
                    <a:pt x="1713905" y="3427810"/>
                  </a:cubicBezTo>
                  <a:cubicBezTo>
                    <a:pt x="767341" y="3427810"/>
                    <a:pt x="0" y="2660469"/>
                    <a:pt x="0" y="1713905"/>
                  </a:cubicBezTo>
                  <a:cubicBezTo>
                    <a:pt x="0" y="767341"/>
                    <a:pt x="767341" y="0"/>
                    <a:pt x="1713905" y="0"/>
                  </a:cubicBezTo>
                  <a:close/>
                  <a:moveTo>
                    <a:pt x="1208864" y="1047322"/>
                  </a:moveTo>
                  <a:cubicBezTo>
                    <a:pt x="1091379" y="1047322"/>
                    <a:pt x="996139" y="1142562"/>
                    <a:pt x="996139" y="1260047"/>
                  </a:cubicBezTo>
                  <a:cubicBezTo>
                    <a:pt x="996139" y="1377532"/>
                    <a:pt x="1091379" y="1472772"/>
                    <a:pt x="1208864" y="1472772"/>
                  </a:cubicBezTo>
                  <a:cubicBezTo>
                    <a:pt x="1326349" y="1472772"/>
                    <a:pt x="1421589" y="1377532"/>
                    <a:pt x="1421589" y="1260047"/>
                  </a:cubicBezTo>
                  <a:cubicBezTo>
                    <a:pt x="1421589" y="1142562"/>
                    <a:pt x="1326349" y="1047322"/>
                    <a:pt x="1208864" y="1047322"/>
                  </a:cubicBezTo>
                  <a:close/>
                  <a:moveTo>
                    <a:pt x="2115987" y="1047322"/>
                  </a:moveTo>
                  <a:cubicBezTo>
                    <a:pt x="1998502" y="1047322"/>
                    <a:pt x="1903262" y="1142562"/>
                    <a:pt x="1903262" y="1260047"/>
                  </a:cubicBezTo>
                  <a:cubicBezTo>
                    <a:pt x="1903262" y="1377532"/>
                    <a:pt x="1998502" y="1472772"/>
                    <a:pt x="2115987" y="1472772"/>
                  </a:cubicBezTo>
                  <a:cubicBezTo>
                    <a:pt x="2233472" y="1472772"/>
                    <a:pt x="2328712" y="1377532"/>
                    <a:pt x="2328712" y="1260047"/>
                  </a:cubicBezTo>
                  <a:cubicBezTo>
                    <a:pt x="2328712" y="1142562"/>
                    <a:pt x="2233472" y="1047322"/>
                    <a:pt x="2115987" y="1047322"/>
                  </a:cubicBezTo>
                  <a:close/>
                  <a:moveTo>
                    <a:pt x="516914" y="1913335"/>
                  </a:moveTo>
                  <a:lnTo>
                    <a:pt x="536018" y="1987632"/>
                  </a:lnTo>
                  <a:cubicBezTo>
                    <a:pt x="687687" y="2475264"/>
                    <a:pt x="1142533" y="2829321"/>
                    <a:pt x="1680074" y="2829321"/>
                  </a:cubicBezTo>
                  <a:cubicBezTo>
                    <a:pt x="2217615" y="2829321"/>
                    <a:pt x="2672461" y="2475264"/>
                    <a:pt x="2824130" y="1987632"/>
                  </a:cubicBezTo>
                  <a:lnTo>
                    <a:pt x="2843234" y="1913335"/>
                  </a:lnTo>
                  <a:lnTo>
                    <a:pt x="2613164" y="1913335"/>
                  </a:lnTo>
                  <a:lnTo>
                    <a:pt x="2611114" y="1921305"/>
                  </a:lnTo>
                  <a:cubicBezTo>
                    <a:pt x="2487685" y="2318143"/>
                    <a:pt x="2117528" y="2606277"/>
                    <a:pt x="1680074" y="2606277"/>
                  </a:cubicBezTo>
                  <a:cubicBezTo>
                    <a:pt x="1242620" y="2606277"/>
                    <a:pt x="872464" y="2318143"/>
                    <a:pt x="749034" y="1921305"/>
                  </a:cubicBezTo>
                  <a:lnTo>
                    <a:pt x="746985" y="1913335"/>
                  </a:lnTo>
                  <a:lnTo>
                    <a:pt x="516914" y="1913335"/>
                  </a:lnTo>
                  <a:close/>
                </a:path>
              </a:pathLst>
            </a:cu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2" name="Freeform 41"/>
            <p:cNvSpPr/>
            <p:nvPr/>
          </p:nvSpPr>
          <p:spPr bwMode="auto">
            <a:xfrm rot="5400000">
              <a:off x="32708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3" name="Freeform 42"/>
            <p:cNvSpPr/>
            <p:nvPr/>
          </p:nvSpPr>
          <p:spPr bwMode="auto">
            <a:xfrm rot="10800000">
              <a:off x="7385685" y="1189989"/>
              <a:ext cx="1016001" cy="106172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4" name="Freeform 43"/>
            <p:cNvSpPr/>
            <p:nvPr/>
          </p:nvSpPr>
          <p:spPr bwMode="auto">
            <a:xfrm>
              <a:off x="3248025" y="5033549"/>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45" name="Freeform 44"/>
            <p:cNvSpPr/>
            <p:nvPr/>
          </p:nvSpPr>
          <p:spPr bwMode="auto">
            <a:xfrm rot="16200000">
              <a:off x="7377700" y="5041534"/>
              <a:ext cx="1016001" cy="1031971"/>
            </a:xfrm>
            <a:custGeom>
              <a:avLst/>
              <a:gdLst>
                <a:gd name="connsiteX0" fmla="*/ 0 w 1016001"/>
                <a:gd name="connsiteY0" fmla="*/ 1061721 h 1061721"/>
                <a:gd name="connsiteX1" fmla="*/ 0 w 1016001"/>
                <a:gd name="connsiteY1" fmla="*/ 1016001 h 1061721"/>
                <a:gd name="connsiteX2" fmla="*/ 0 w 1016001"/>
                <a:gd name="connsiteY2" fmla="*/ 880746 h 1061721"/>
                <a:gd name="connsiteX3" fmla="*/ 0 w 1016001"/>
                <a:gd name="connsiteY3" fmla="*/ 0 h 1061721"/>
                <a:gd name="connsiteX4" fmla="*/ 180975 w 1016001"/>
                <a:gd name="connsiteY4" fmla="*/ 0 h 1061721"/>
                <a:gd name="connsiteX5" fmla="*/ 180975 w 1016001"/>
                <a:gd name="connsiteY5" fmla="*/ 880746 h 1061721"/>
                <a:gd name="connsiteX6" fmla="*/ 1016001 w 1016001"/>
                <a:gd name="connsiteY6" fmla="*/ 880746 h 1061721"/>
                <a:gd name="connsiteX7" fmla="*/ 1016001 w 1016001"/>
                <a:gd name="connsiteY7" fmla="*/ 1061721 h 10617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016001" h="1061721">
                  <a:moveTo>
                    <a:pt x="0" y="1061721"/>
                  </a:moveTo>
                  <a:lnTo>
                    <a:pt x="0" y="1016001"/>
                  </a:lnTo>
                  <a:lnTo>
                    <a:pt x="0" y="880746"/>
                  </a:lnTo>
                  <a:lnTo>
                    <a:pt x="0" y="0"/>
                  </a:lnTo>
                  <a:lnTo>
                    <a:pt x="180975" y="0"/>
                  </a:lnTo>
                  <a:lnTo>
                    <a:pt x="180975" y="880746"/>
                  </a:lnTo>
                  <a:lnTo>
                    <a:pt x="1016001" y="880746"/>
                  </a:lnTo>
                  <a:lnTo>
                    <a:pt x="1016001" y="1061721"/>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6" name="Group 25"/>
          <p:cNvGrpSpPr/>
          <p:nvPr/>
        </p:nvGrpSpPr>
        <p:grpSpPr>
          <a:xfrm>
            <a:off x="8883959" y="4743673"/>
            <a:ext cx="286422" cy="241797"/>
            <a:chOff x="4746173" y="1443591"/>
            <a:chExt cx="4626426" cy="3905623"/>
          </a:xfrm>
          <a:solidFill>
            <a:schemeClr val="bg1"/>
          </a:solidFill>
        </p:grpSpPr>
        <p:grpSp>
          <p:nvGrpSpPr>
            <p:cNvPr id="27" name="Group 386"/>
            <p:cNvGrpSpPr>
              <a:grpSpLocks noChangeAspect="1"/>
            </p:cNvGrpSpPr>
            <p:nvPr/>
          </p:nvGrpSpPr>
          <p:grpSpPr bwMode="auto">
            <a:xfrm>
              <a:off x="4746173" y="2973313"/>
              <a:ext cx="1414640" cy="2318440"/>
              <a:chOff x="-1261" y="1888"/>
              <a:chExt cx="576" cy="944"/>
            </a:xfrm>
            <a:grpFill/>
          </p:grpSpPr>
          <p:sp>
            <p:nvSpPr>
              <p:cNvPr id="38" name="Freeform 387"/>
              <p:cNvSpPr>
                <a:spLocks/>
              </p:cNvSpPr>
              <p:nvPr/>
            </p:nvSpPr>
            <p:spPr bwMode="auto">
              <a:xfrm>
                <a:off x="-1115" y="1888"/>
                <a:ext cx="284" cy="607"/>
              </a:xfrm>
              <a:custGeom>
                <a:avLst/>
                <a:gdLst>
                  <a:gd name="T0" fmla="*/ 60 w 120"/>
                  <a:gd name="T1" fmla="*/ 257 h 257"/>
                  <a:gd name="T2" fmla="*/ 120 w 120"/>
                  <a:gd name="T3" fmla="*/ 196 h 257"/>
                  <a:gd name="T4" fmla="*/ 120 w 120"/>
                  <a:gd name="T5" fmla="*/ 61 h 257"/>
                  <a:gd name="T6" fmla="*/ 60 w 120"/>
                  <a:gd name="T7" fmla="*/ 0 h 257"/>
                  <a:gd name="T8" fmla="*/ 0 w 120"/>
                  <a:gd name="T9" fmla="*/ 61 h 257"/>
                  <a:gd name="T10" fmla="*/ 0 w 120"/>
                  <a:gd name="T11" fmla="*/ 196 h 257"/>
                  <a:gd name="T12" fmla="*/ 60 w 120"/>
                  <a:gd name="T13" fmla="*/ 257 h 257"/>
                </a:gdLst>
                <a:ahLst/>
                <a:cxnLst>
                  <a:cxn ang="0">
                    <a:pos x="T0" y="T1"/>
                  </a:cxn>
                  <a:cxn ang="0">
                    <a:pos x="T2" y="T3"/>
                  </a:cxn>
                  <a:cxn ang="0">
                    <a:pos x="T4" y="T5"/>
                  </a:cxn>
                  <a:cxn ang="0">
                    <a:pos x="T6" y="T7"/>
                  </a:cxn>
                  <a:cxn ang="0">
                    <a:pos x="T8" y="T9"/>
                  </a:cxn>
                  <a:cxn ang="0">
                    <a:pos x="T10" y="T11"/>
                  </a:cxn>
                  <a:cxn ang="0">
                    <a:pos x="T12" y="T13"/>
                  </a:cxn>
                </a:cxnLst>
                <a:rect l="0" t="0" r="r" b="b"/>
                <a:pathLst>
                  <a:path w="120" h="257">
                    <a:moveTo>
                      <a:pt x="60" y="257"/>
                    </a:moveTo>
                    <a:cubicBezTo>
                      <a:pt x="93" y="257"/>
                      <a:pt x="120" y="230"/>
                      <a:pt x="120" y="196"/>
                    </a:cubicBezTo>
                    <a:cubicBezTo>
                      <a:pt x="120" y="175"/>
                      <a:pt x="120" y="86"/>
                      <a:pt x="120" y="61"/>
                    </a:cubicBezTo>
                    <a:cubicBezTo>
                      <a:pt x="120" y="27"/>
                      <a:pt x="93" y="0"/>
                      <a:pt x="60" y="0"/>
                    </a:cubicBezTo>
                    <a:cubicBezTo>
                      <a:pt x="27" y="0"/>
                      <a:pt x="0" y="27"/>
                      <a:pt x="0" y="61"/>
                    </a:cubicBezTo>
                    <a:cubicBezTo>
                      <a:pt x="0" y="80"/>
                      <a:pt x="0" y="177"/>
                      <a:pt x="0" y="196"/>
                    </a:cubicBezTo>
                    <a:cubicBezTo>
                      <a:pt x="0" y="230"/>
                      <a:pt x="27" y="257"/>
                      <a:pt x="60" y="25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39" name="Freeform 388"/>
              <p:cNvSpPr>
                <a:spLocks/>
              </p:cNvSpPr>
              <p:nvPr/>
            </p:nvSpPr>
            <p:spPr bwMode="auto">
              <a:xfrm>
                <a:off x="-1261" y="2261"/>
                <a:ext cx="576" cy="571"/>
              </a:xfrm>
              <a:custGeom>
                <a:avLst/>
                <a:gdLst>
                  <a:gd name="T0" fmla="*/ 204 w 244"/>
                  <a:gd name="T1" fmla="*/ 0 h 242"/>
                  <a:gd name="T2" fmla="*/ 204 w 244"/>
                  <a:gd name="T3" fmla="*/ 51 h 242"/>
                  <a:gd name="T4" fmla="*/ 136 w 244"/>
                  <a:gd name="T5" fmla="*/ 120 h 242"/>
                  <a:gd name="T6" fmla="*/ 108 w 244"/>
                  <a:gd name="T7" fmla="*/ 120 h 242"/>
                  <a:gd name="T8" fmla="*/ 40 w 244"/>
                  <a:gd name="T9" fmla="*/ 51 h 242"/>
                  <a:gd name="T10" fmla="*/ 40 w 244"/>
                  <a:gd name="T11" fmla="*/ 0 h 242"/>
                  <a:gd name="T12" fmla="*/ 0 w 244"/>
                  <a:gd name="T13" fmla="*/ 0 h 242"/>
                  <a:gd name="T14" fmla="*/ 0 w 244"/>
                  <a:gd name="T15" fmla="*/ 51 h 242"/>
                  <a:gd name="T16" fmla="*/ 102 w 244"/>
                  <a:gd name="T17" fmla="*/ 160 h 242"/>
                  <a:gd name="T18" fmla="*/ 102 w 244"/>
                  <a:gd name="T19" fmla="*/ 202 h 242"/>
                  <a:gd name="T20" fmla="*/ 41 w 244"/>
                  <a:gd name="T21" fmla="*/ 202 h 242"/>
                  <a:gd name="T22" fmla="*/ 41 w 244"/>
                  <a:gd name="T23" fmla="*/ 242 h 242"/>
                  <a:gd name="T24" fmla="*/ 203 w 244"/>
                  <a:gd name="T25" fmla="*/ 242 h 242"/>
                  <a:gd name="T26" fmla="*/ 203 w 244"/>
                  <a:gd name="T27" fmla="*/ 202 h 242"/>
                  <a:gd name="T28" fmla="*/ 142 w 244"/>
                  <a:gd name="T29" fmla="*/ 202 h 242"/>
                  <a:gd name="T30" fmla="*/ 142 w 244"/>
                  <a:gd name="T31" fmla="*/ 160 h 242"/>
                  <a:gd name="T32" fmla="*/ 244 w 244"/>
                  <a:gd name="T33" fmla="*/ 51 h 242"/>
                  <a:gd name="T34" fmla="*/ 244 w 244"/>
                  <a:gd name="T35" fmla="*/ 0 h 242"/>
                  <a:gd name="T36" fmla="*/ 204 w 244"/>
                  <a:gd name="T37" fmla="*/ 0 h 2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44" h="242">
                    <a:moveTo>
                      <a:pt x="204" y="0"/>
                    </a:moveTo>
                    <a:cubicBezTo>
                      <a:pt x="204" y="51"/>
                      <a:pt x="204" y="51"/>
                      <a:pt x="204" y="51"/>
                    </a:cubicBezTo>
                    <a:cubicBezTo>
                      <a:pt x="204" y="89"/>
                      <a:pt x="173" y="120"/>
                      <a:pt x="136" y="120"/>
                    </a:cubicBezTo>
                    <a:cubicBezTo>
                      <a:pt x="108" y="120"/>
                      <a:pt x="108" y="120"/>
                      <a:pt x="108" y="120"/>
                    </a:cubicBezTo>
                    <a:cubicBezTo>
                      <a:pt x="71" y="120"/>
                      <a:pt x="40" y="89"/>
                      <a:pt x="40" y="51"/>
                    </a:cubicBezTo>
                    <a:cubicBezTo>
                      <a:pt x="40" y="0"/>
                      <a:pt x="40" y="0"/>
                      <a:pt x="40" y="0"/>
                    </a:cubicBezTo>
                    <a:cubicBezTo>
                      <a:pt x="0" y="0"/>
                      <a:pt x="0" y="0"/>
                      <a:pt x="0" y="0"/>
                    </a:cubicBezTo>
                    <a:cubicBezTo>
                      <a:pt x="0" y="51"/>
                      <a:pt x="0" y="51"/>
                      <a:pt x="0" y="51"/>
                    </a:cubicBezTo>
                    <a:cubicBezTo>
                      <a:pt x="0" y="109"/>
                      <a:pt x="45" y="156"/>
                      <a:pt x="102" y="160"/>
                    </a:cubicBezTo>
                    <a:cubicBezTo>
                      <a:pt x="102" y="202"/>
                      <a:pt x="102" y="202"/>
                      <a:pt x="102" y="202"/>
                    </a:cubicBezTo>
                    <a:cubicBezTo>
                      <a:pt x="41" y="202"/>
                      <a:pt x="41" y="202"/>
                      <a:pt x="41" y="202"/>
                    </a:cubicBezTo>
                    <a:cubicBezTo>
                      <a:pt x="41" y="242"/>
                      <a:pt x="41" y="242"/>
                      <a:pt x="41" y="242"/>
                    </a:cubicBezTo>
                    <a:cubicBezTo>
                      <a:pt x="203" y="242"/>
                      <a:pt x="203" y="242"/>
                      <a:pt x="203" y="242"/>
                    </a:cubicBezTo>
                    <a:cubicBezTo>
                      <a:pt x="203" y="202"/>
                      <a:pt x="203" y="202"/>
                      <a:pt x="203" y="202"/>
                    </a:cubicBezTo>
                    <a:cubicBezTo>
                      <a:pt x="142" y="202"/>
                      <a:pt x="142" y="202"/>
                      <a:pt x="142" y="202"/>
                    </a:cubicBezTo>
                    <a:cubicBezTo>
                      <a:pt x="142" y="160"/>
                      <a:pt x="142" y="160"/>
                      <a:pt x="142" y="160"/>
                    </a:cubicBezTo>
                    <a:cubicBezTo>
                      <a:pt x="199" y="156"/>
                      <a:pt x="244" y="109"/>
                      <a:pt x="244" y="51"/>
                    </a:cubicBezTo>
                    <a:cubicBezTo>
                      <a:pt x="244" y="0"/>
                      <a:pt x="244" y="0"/>
                      <a:pt x="244" y="0"/>
                    </a:cubicBezTo>
                    <a:lnTo>
                      <a:pt x="20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40" name="Freeform 389"/>
              <p:cNvSpPr>
                <a:spLocks noEditPoints="1"/>
              </p:cNvSpPr>
              <p:nvPr/>
            </p:nvSpPr>
            <p:spPr bwMode="auto">
              <a:xfrm>
                <a:off x="-926" y="2738"/>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grpSp>
        <p:grpSp>
          <p:nvGrpSpPr>
            <p:cNvPr id="28" name="Group 27"/>
            <p:cNvGrpSpPr/>
            <p:nvPr/>
          </p:nvGrpSpPr>
          <p:grpSpPr>
            <a:xfrm>
              <a:off x="5345480" y="1443592"/>
              <a:ext cx="1381394" cy="1269128"/>
              <a:chOff x="5345480" y="1443592"/>
              <a:chExt cx="1381394" cy="1269128"/>
            </a:xfrm>
            <a:grpFill/>
          </p:grpSpPr>
          <p:sp>
            <p:nvSpPr>
              <p:cNvPr id="36" name="Bent Arrow 35"/>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7" name="Isosceles Triangle 36"/>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29" name="Group 28"/>
            <p:cNvGrpSpPr/>
            <p:nvPr/>
          </p:nvGrpSpPr>
          <p:grpSpPr>
            <a:xfrm rot="10800000">
              <a:off x="7049745" y="4080086"/>
              <a:ext cx="1381394" cy="1269128"/>
              <a:chOff x="5345480" y="1443592"/>
              <a:chExt cx="1381394" cy="1269128"/>
            </a:xfrm>
            <a:grpFill/>
          </p:grpSpPr>
          <p:sp>
            <p:nvSpPr>
              <p:cNvPr id="34" name="Bent Arrow 33"/>
              <p:cNvSpPr/>
              <p:nvPr/>
            </p:nvSpPr>
            <p:spPr bwMode="auto">
              <a:xfrm>
                <a:off x="5345480" y="1554480"/>
                <a:ext cx="1222960" cy="1158240"/>
              </a:xfrm>
              <a:prstGeom prst="bentArrow">
                <a:avLst>
                  <a:gd name="adj1" fmla="val 19737"/>
                  <a:gd name="adj2" fmla="val 25000"/>
                  <a:gd name="adj3" fmla="val 26316"/>
                  <a:gd name="adj4" fmla="val 55925"/>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5" name="Isosceles Triangle 34"/>
              <p:cNvSpPr/>
              <p:nvPr/>
            </p:nvSpPr>
            <p:spPr bwMode="auto">
              <a:xfrm rot="5400000">
                <a:off x="6110896" y="1589033"/>
                <a:ext cx="761420" cy="470537"/>
              </a:xfrm>
              <a:prstGeom prst="triangle">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30" name="Freeform 29"/>
            <p:cNvSpPr/>
            <p:nvPr/>
          </p:nvSpPr>
          <p:spPr bwMode="auto">
            <a:xfrm>
              <a:off x="7275189" y="1443591"/>
              <a:ext cx="2097410" cy="2549289"/>
            </a:xfrm>
            <a:custGeom>
              <a:avLst/>
              <a:gdLst>
                <a:gd name="connsiteX0" fmla="*/ 0 w 2097410"/>
                <a:gd name="connsiteY0" fmla="*/ 0 h 2549289"/>
                <a:gd name="connsiteX1" fmla="*/ 2097410 w 2097410"/>
                <a:gd name="connsiteY1" fmla="*/ 0 h 2549289"/>
                <a:gd name="connsiteX2" fmla="*/ 2097410 w 2097410"/>
                <a:gd name="connsiteY2" fmla="*/ 2549289 h 2549289"/>
                <a:gd name="connsiteX3" fmla="*/ 0 w 2097410"/>
                <a:gd name="connsiteY3" fmla="*/ 2549289 h 2549289"/>
                <a:gd name="connsiteX4" fmla="*/ 0 w 2097410"/>
                <a:gd name="connsiteY4" fmla="*/ 0 h 2549289"/>
                <a:gd name="connsiteX5" fmla="*/ 157095 w 2097410"/>
                <a:gd name="connsiteY5" fmla="*/ 154388 h 2549289"/>
                <a:gd name="connsiteX6" fmla="*/ 157095 w 2097410"/>
                <a:gd name="connsiteY6" fmla="*/ 2394900 h 2549289"/>
                <a:gd name="connsiteX7" fmla="*/ 1940316 w 2097410"/>
                <a:gd name="connsiteY7" fmla="*/ 2394900 h 2549289"/>
                <a:gd name="connsiteX8" fmla="*/ 1940316 w 2097410"/>
                <a:gd name="connsiteY8" fmla="*/ 154388 h 2549289"/>
                <a:gd name="connsiteX9" fmla="*/ 157095 w 2097410"/>
                <a:gd name="connsiteY9" fmla="*/ 154388 h 25492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097410" h="2549289">
                  <a:moveTo>
                    <a:pt x="0" y="0"/>
                  </a:moveTo>
                  <a:lnTo>
                    <a:pt x="2097410" y="0"/>
                  </a:lnTo>
                  <a:lnTo>
                    <a:pt x="2097410" y="2549289"/>
                  </a:lnTo>
                  <a:lnTo>
                    <a:pt x="0" y="2549289"/>
                  </a:lnTo>
                  <a:lnTo>
                    <a:pt x="0" y="0"/>
                  </a:lnTo>
                  <a:close/>
                  <a:moveTo>
                    <a:pt x="157095" y="154388"/>
                  </a:moveTo>
                  <a:lnTo>
                    <a:pt x="157095" y="2394900"/>
                  </a:lnTo>
                  <a:lnTo>
                    <a:pt x="1940316" y="2394900"/>
                  </a:lnTo>
                  <a:lnTo>
                    <a:pt x="1940316" y="154388"/>
                  </a:lnTo>
                  <a:lnTo>
                    <a:pt x="157095" y="154388"/>
                  </a:lnTo>
                  <a:close/>
                </a:path>
              </a:pathLst>
            </a:cu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1" name="Rectangle 30"/>
            <p:cNvSpPr/>
            <p:nvPr/>
          </p:nvSpPr>
          <p:spPr bwMode="auto">
            <a:xfrm>
              <a:off x="7711440" y="1981200"/>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2" name="Rectangle 31"/>
            <p:cNvSpPr/>
            <p:nvPr/>
          </p:nvSpPr>
          <p:spPr bwMode="auto">
            <a:xfrm>
              <a:off x="7711440" y="2518221"/>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33" name="Rectangle 32"/>
            <p:cNvSpPr/>
            <p:nvPr/>
          </p:nvSpPr>
          <p:spPr bwMode="auto">
            <a:xfrm>
              <a:off x="7711440" y="3055242"/>
              <a:ext cx="1127760" cy="152400"/>
            </a:xfrm>
            <a:prstGeom prst="rect">
              <a:avLst/>
            </a:prstGeom>
            <a:gr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46" name="Group 45"/>
          <p:cNvGrpSpPr/>
          <p:nvPr/>
        </p:nvGrpSpPr>
        <p:grpSpPr>
          <a:xfrm>
            <a:off x="8527913" y="2888721"/>
            <a:ext cx="2147853" cy="1005840"/>
            <a:chOff x="8527913" y="2888721"/>
            <a:chExt cx="2147853" cy="1005840"/>
          </a:xfrm>
        </p:grpSpPr>
        <p:sp>
          <p:nvSpPr>
            <p:cNvPr id="47" name="Rectangle 46"/>
            <p:cNvSpPr/>
            <p:nvPr/>
          </p:nvSpPr>
          <p:spPr bwMode="auto">
            <a:xfrm>
              <a:off x="8527913" y="2888721"/>
              <a:ext cx="2147853"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Personal Digital Assistant</a:t>
              </a:r>
            </a:p>
          </p:txBody>
        </p:sp>
        <p:sp>
          <p:nvSpPr>
            <p:cNvPr id="48" name="Rectangle 47"/>
            <p:cNvSpPr/>
            <p:nvPr/>
          </p:nvSpPr>
          <p:spPr>
            <a:xfrm>
              <a:off x="9194516" y="3376977"/>
              <a:ext cx="687945" cy="276999"/>
            </a:xfrm>
            <a:prstGeom prst="rect">
              <a:avLst/>
            </a:prstGeom>
          </p:spPr>
          <p:txBody>
            <a:bodyPr wrap="none">
              <a:spAutoFit/>
            </a:bodyPr>
            <a:lstStyle/>
            <a:p>
              <a:r>
                <a:rPr lang="en-US" sz="120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Cortana</a:t>
              </a:r>
            </a:p>
          </p:txBody>
        </p:sp>
        <p:pic>
          <p:nvPicPr>
            <p:cNvPr id="49" name="Picture 48" descr="http://winaero.com/blog/wp-content/uploads/2015/01/cortana-icon.png"/>
            <p:cNvPicPr>
              <a:picLocks noChangeAspect="1" noChangeArrowheads="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8876963" y="3392261"/>
              <a:ext cx="259973" cy="259973"/>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50" name="Group 49"/>
          <p:cNvGrpSpPr/>
          <p:nvPr/>
        </p:nvGrpSpPr>
        <p:grpSpPr>
          <a:xfrm>
            <a:off x="8538017" y="1787678"/>
            <a:ext cx="2137750" cy="1005840"/>
            <a:chOff x="8538017" y="1787678"/>
            <a:chExt cx="2137750" cy="1005840"/>
          </a:xfrm>
        </p:grpSpPr>
        <p:sp>
          <p:nvSpPr>
            <p:cNvPr id="51" name="Rectangle 50"/>
            <p:cNvSpPr/>
            <p:nvPr/>
          </p:nvSpPr>
          <p:spPr bwMode="auto">
            <a:xfrm>
              <a:off x="8538017" y="1787678"/>
              <a:ext cx="2137750" cy="1005840"/>
            </a:xfrm>
            <a:prstGeom prst="rect">
              <a:avLst/>
            </a:prstGeom>
            <a:solidFill>
              <a:srgbClr val="003C6C"/>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Dashboards and Visualizations</a:t>
              </a:r>
            </a:p>
          </p:txBody>
        </p:sp>
        <p:grpSp>
          <p:nvGrpSpPr>
            <p:cNvPr id="52" name="Group 51"/>
            <p:cNvGrpSpPr/>
            <p:nvPr/>
          </p:nvGrpSpPr>
          <p:grpSpPr>
            <a:xfrm>
              <a:off x="8847475" y="2434373"/>
              <a:ext cx="399110" cy="255091"/>
              <a:chOff x="4481847" y="2708926"/>
              <a:chExt cx="673103" cy="430214"/>
            </a:xfrm>
            <a:solidFill>
              <a:schemeClr val="bg1"/>
            </a:solidFill>
          </p:grpSpPr>
          <p:sp>
            <p:nvSpPr>
              <p:cNvPr id="54" name="Freeform 5"/>
              <p:cNvSpPr>
                <a:spLocks noEditPoints="1"/>
              </p:cNvSpPr>
              <p:nvPr/>
            </p:nvSpPr>
            <p:spPr bwMode="auto">
              <a:xfrm>
                <a:off x="4481847" y="2708926"/>
                <a:ext cx="673103" cy="430214"/>
              </a:xfrm>
              <a:custGeom>
                <a:avLst/>
                <a:gdLst>
                  <a:gd name="T0" fmla="*/ 296 w 296"/>
                  <a:gd name="T1" fmla="*/ 164 h 188"/>
                  <a:gd name="T2" fmla="*/ 296 w 296"/>
                  <a:gd name="T3" fmla="*/ 188 h 188"/>
                  <a:gd name="T4" fmla="*/ 0 w 296"/>
                  <a:gd name="T5" fmla="*/ 188 h 188"/>
                  <a:gd name="T6" fmla="*/ 0 w 296"/>
                  <a:gd name="T7" fmla="*/ 164 h 188"/>
                  <a:gd name="T8" fmla="*/ 21 w 296"/>
                  <a:gd name="T9" fmla="*/ 164 h 188"/>
                  <a:gd name="T10" fmla="*/ 20 w 296"/>
                  <a:gd name="T11" fmla="*/ 22 h 188"/>
                  <a:gd name="T12" fmla="*/ 42 w 296"/>
                  <a:gd name="T13" fmla="*/ 0 h 188"/>
                  <a:gd name="T14" fmla="*/ 222 w 296"/>
                  <a:gd name="T15" fmla="*/ 1 h 188"/>
                  <a:gd name="T16" fmla="*/ 275 w 296"/>
                  <a:gd name="T17" fmla="*/ 54 h 188"/>
                  <a:gd name="T18" fmla="*/ 275 w 296"/>
                  <a:gd name="T19" fmla="*/ 164 h 188"/>
                  <a:gd name="T20" fmla="*/ 296 w 296"/>
                  <a:gd name="T21" fmla="*/ 164 h 188"/>
                  <a:gd name="T22" fmla="*/ 251 w 296"/>
                  <a:gd name="T23" fmla="*/ 164 h 188"/>
                  <a:gd name="T24" fmla="*/ 251 w 296"/>
                  <a:gd name="T25" fmla="*/ 25 h 188"/>
                  <a:gd name="T26" fmla="*/ 45 w 296"/>
                  <a:gd name="T27" fmla="*/ 25 h 188"/>
                  <a:gd name="T28" fmla="*/ 45 w 296"/>
                  <a:gd name="T29" fmla="*/ 164 h 188"/>
                  <a:gd name="T30" fmla="*/ 251 w 296"/>
                  <a:gd name="T31" fmla="*/ 164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296" h="188">
                    <a:moveTo>
                      <a:pt x="296" y="164"/>
                    </a:moveTo>
                    <a:cubicBezTo>
                      <a:pt x="296" y="172"/>
                      <a:pt x="296" y="180"/>
                      <a:pt x="296" y="188"/>
                    </a:cubicBezTo>
                    <a:cubicBezTo>
                      <a:pt x="197" y="188"/>
                      <a:pt x="99" y="188"/>
                      <a:pt x="0" y="188"/>
                    </a:cubicBezTo>
                    <a:cubicBezTo>
                      <a:pt x="0" y="180"/>
                      <a:pt x="0" y="172"/>
                      <a:pt x="0" y="164"/>
                    </a:cubicBezTo>
                    <a:cubicBezTo>
                      <a:pt x="6" y="164"/>
                      <a:pt x="13" y="164"/>
                      <a:pt x="21" y="164"/>
                    </a:cubicBezTo>
                    <a:cubicBezTo>
                      <a:pt x="21" y="115"/>
                      <a:pt x="21" y="69"/>
                      <a:pt x="20" y="22"/>
                    </a:cubicBezTo>
                    <a:cubicBezTo>
                      <a:pt x="20" y="6"/>
                      <a:pt x="25" y="0"/>
                      <a:pt x="42" y="0"/>
                    </a:cubicBezTo>
                    <a:cubicBezTo>
                      <a:pt x="102" y="1"/>
                      <a:pt x="162" y="1"/>
                      <a:pt x="222" y="1"/>
                    </a:cubicBezTo>
                    <a:cubicBezTo>
                      <a:pt x="275" y="1"/>
                      <a:pt x="275" y="1"/>
                      <a:pt x="275" y="54"/>
                    </a:cubicBezTo>
                    <a:cubicBezTo>
                      <a:pt x="275" y="91"/>
                      <a:pt x="275" y="127"/>
                      <a:pt x="275" y="164"/>
                    </a:cubicBezTo>
                    <a:cubicBezTo>
                      <a:pt x="284" y="164"/>
                      <a:pt x="290" y="164"/>
                      <a:pt x="296" y="164"/>
                    </a:cubicBezTo>
                    <a:close/>
                    <a:moveTo>
                      <a:pt x="251" y="164"/>
                    </a:moveTo>
                    <a:cubicBezTo>
                      <a:pt x="251" y="116"/>
                      <a:pt x="251" y="70"/>
                      <a:pt x="251" y="25"/>
                    </a:cubicBezTo>
                    <a:cubicBezTo>
                      <a:pt x="181" y="25"/>
                      <a:pt x="113" y="25"/>
                      <a:pt x="45" y="25"/>
                    </a:cubicBezTo>
                    <a:cubicBezTo>
                      <a:pt x="45" y="72"/>
                      <a:pt x="45" y="118"/>
                      <a:pt x="45" y="164"/>
                    </a:cubicBezTo>
                    <a:cubicBezTo>
                      <a:pt x="114" y="164"/>
                      <a:pt x="182" y="164"/>
                      <a:pt x="251" y="164"/>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5" name="Freeform 6"/>
              <p:cNvSpPr>
                <a:spLocks/>
              </p:cNvSpPr>
              <p:nvPr/>
            </p:nvSpPr>
            <p:spPr bwMode="auto">
              <a:xfrm>
                <a:off x="4727910" y="2799414"/>
                <a:ext cx="73024" cy="257176"/>
              </a:xfrm>
              <a:custGeom>
                <a:avLst/>
                <a:gdLst>
                  <a:gd name="T0" fmla="*/ 31 w 32"/>
                  <a:gd name="T1" fmla="*/ 58 h 112"/>
                  <a:gd name="T2" fmla="*/ 32 w 32"/>
                  <a:gd name="T3" fmla="*/ 94 h 112"/>
                  <a:gd name="T4" fmla="*/ 16 w 32"/>
                  <a:gd name="T5" fmla="*/ 112 h 112"/>
                  <a:gd name="T6" fmla="*/ 0 w 32"/>
                  <a:gd name="T7" fmla="*/ 93 h 112"/>
                  <a:gd name="T8" fmla="*/ 0 w 32"/>
                  <a:gd name="T9" fmla="*/ 15 h 112"/>
                  <a:gd name="T10" fmla="*/ 15 w 32"/>
                  <a:gd name="T11" fmla="*/ 0 h 112"/>
                  <a:gd name="T12" fmla="*/ 32 w 32"/>
                  <a:gd name="T13" fmla="*/ 16 h 112"/>
                  <a:gd name="T14" fmla="*/ 31 w 32"/>
                  <a:gd name="T15" fmla="*/ 58 h 1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12">
                    <a:moveTo>
                      <a:pt x="31" y="58"/>
                    </a:moveTo>
                    <a:cubicBezTo>
                      <a:pt x="31" y="70"/>
                      <a:pt x="31" y="82"/>
                      <a:pt x="32" y="94"/>
                    </a:cubicBezTo>
                    <a:cubicBezTo>
                      <a:pt x="32" y="105"/>
                      <a:pt x="30" y="112"/>
                      <a:pt x="16" y="112"/>
                    </a:cubicBezTo>
                    <a:cubicBezTo>
                      <a:pt x="1" y="112"/>
                      <a:pt x="0" y="104"/>
                      <a:pt x="0" y="93"/>
                    </a:cubicBezTo>
                    <a:cubicBezTo>
                      <a:pt x="1" y="67"/>
                      <a:pt x="1" y="41"/>
                      <a:pt x="0" y="15"/>
                    </a:cubicBezTo>
                    <a:cubicBezTo>
                      <a:pt x="0" y="4"/>
                      <a:pt x="4" y="0"/>
                      <a:pt x="15" y="0"/>
                    </a:cubicBezTo>
                    <a:cubicBezTo>
                      <a:pt x="27" y="0"/>
                      <a:pt x="32" y="4"/>
                      <a:pt x="32" y="16"/>
                    </a:cubicBezTo>
                    <a:cubicBezTo>
                      <a:pt x="31" y="30"/>
                      <a:pt x="31" y="44"/>
                      <a:pt x="31" y="58"/>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6" name="Freeform 7"/>
              <p:cNvSpPr>
                <a:spLocks/>
              </p:cNvSpPr>
              <p:nvPr/>
            </p:nvSpPr>
            <p:spPr bwMode="auto">
              <a:xfrm>
                <a:off x="4837449" y="2872438"/>
                <a:ext cx="74613" cy="184150"/>
              </a:xfrm>
              <a:custGeom>
                <a:avLst/>
                <a:gdLst>
                  <a:gd name="T0" fmla="*/ 31 w 33"/>
                  <a:gd name="T1" fmla="*/ 40 h 80"/>
                  <a:gd name="T2" fmla="*/ 32 w 33"/>
                  <a:gd name="T3" fmla="*/ 62 h 80"/>
                  <a:gd name="T4" fmla="*/ 16 w 33"/>
                  <a:gd name="T5" fmla="*/ 80 h 80"/>
                  <a:gd name="T6" fmla="*/ 0 w 33"/>
                  <a:gd name="T7" fmla="*/ 61 h 80"/>
                  <a:gd name="T8" fmla="*/ 0 w 33"/>
                  <a:gd name="T9" fmla="*/ 17 h 80"/>
                  <a:gd name="T10" fmla="*/ 15 w 33"/>
                  <a:gd name="T11" fmla="*/ 0 h 80"/>
                  <a:gd name="T12" fmla="*/ 32 w 33"/>
                  <a:gd name="T13" fmla="*/ 18 h 80"/>
                  <a:gd name="T14" fmla="*/ 31 w 33"/>
                  <a:gd name="T15" fmla="*/ 40 h 8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3" h="80">
                    <a:moveTo>
                      <a:pt x="31" y="40"/>
                    </a:moveTo>
                    <a:cubicBezTo>
                      <a:pt x="31" y="47"/>
                      <a:pt x="31" y="54"/>
                      <a:pt x="32" y="62"/>
                    </a:cubicBezTo>
                    <a:cubicBezTo>
                      <a:pt x="32" y="73"/>
                      <a:pt x="30" y="80"/>
                      <a:pt x="16" y="80"/>
                    </a:cubicBezTo>
                    <a:cubicBezTo>
                      <a:pt x="1" y="80"/>
                      <a:pt x="0" y="72"/>
                      <a:pt x="0" y="61"/>
                    </a:cubicBezTo>
                    <a:cubicBezTo>
                      <a:pt x="1" y="46"/>
                      <a:pt x="1" y="32"/>
                      <a:pt x="0" y="17"/>
                    </a:cubicBezTo>
                    <a:cubicBezTo>
                      <a:pt x="0" y="6"/>
                      <a:pt x="2" y="0"/>
                      <a:pt x="15" y="0"/>
                    </a:cubicBezTo>
                    <a:cubicBezTo>
                      <a:pt x="29" y="0"/>
                      <a:pt x="33" y="6"/>
                      <a:pt x="32" y="18"/>
                    </a:cubicBezTo>
                    <a:cubicBezTo>
                      <a:pt x="31" y="25"/>
                      <a:pt x="31" y="33"/>
                      <a:pt x="31" y="4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7" name="Freeform 8"/>
              <p:cNvSpPr>
                <a:spLocks/>
              </p:cNvSpPr>
              <p:nvPr/>
            </p:nvSpPr>
            <p:spPr bwMode="auto">
              <a:xfrm>
                <a:off x="4604085" y="2937526"/>
                <a:ext cx="103187" cy="119063"/>
              </a:xfrm>
              <a:custGeom>
                <a:avLst/>
                <a:gdLst>
                  <a:gd name="T0" fmla="*/ 6 w 45"/>
                  <a:gd name="T1" fmla="*/ 26 h 52"/>
                  <a:gd name="T2" fmla="*/ 22 w 45"/>
                  <a:gd name="T3" fmla="*/ 0 h 52"/>
                  <a:gd name="T4" fmla="*/ 37 w 45"/>
                  <a:gd name="T5" fmla="*/ 25 h 52"/>
                  <a:gd name="T6" fmla="*/ 23 w 45"/>
                  <a:gd name="T7" fmla="*/ 52 h 52"/>
                  <a:gd name="T8" fmla="*/ 6 w 45"/>
                  <a:gd name="T9" fmla="*/ 26 h 52"/>
                </a:gdLst>
                <a:ahLst/>
                <a:cxnLst>
                  <a:cxn ang="0">
                    <a:pos x="T0" y="T1"/>
                  </a:cxn>
                  <a:cxn ang="0">
                    <a:pos x="T2" y="T3"/>
                  </a:cxn>
                  <a:cxn ang="0">
                    <a:pos x="T4" y="T5"/>
                  </a:cxn>
                  <a:cxn ang="0">
                    <a:pos x="T6" y="T7"/>
                  </a:cxn>
                  <a:cxn ang="0">
                    <a:pos x="T8" y="T9"/>
                  </a:cxn>
                </a:cxnLst>
                <a:rect l="0" t="0" r="r" b="b"/>
                <a:pathLst>
                  <a:path w="45" h="52">
                    <a:moveTo>
                      <a:pt x="6" y="26"/>
                    </a:moveTo>
                    <a:cubicBezTo>
                      <a:pt x="8" y="16"/>
                      <a:pt x="0" y="0"/>
                      <a:pt x="22" y="0"/>
                    </a:cubicBezTo>
                    <a:cubicBezTo>
                      <a:pt x="43" y="0"/>
                      <a:pt x="38" y="14"/>
                      <a:pt x="37" y="25"/>
                    </a:cubicBezTo>
                    <a:cubicBezTo>
                      <a:pt x="36" y="35"/>
                      <a:pt x="45" y="51"/>
                      <a:pt x="23" y="52"/>
                    </a:cubicBezTo>
                    <a:cubicBezTo>
                      <a:pt x="1" y="52"/>
                      <a:pt x="8" y="37"/>
                      <a:pt x="6" y="26"/>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sp>
            <p:nvSpPr>
              <p:cNvPr id="58" name="Freeform 9"/>
              <p:cNvSpPr>
                <a:spLocks/>
              </p:cNvSpPr>
              <p:nvPr/>
            </p:nvSpPr>
            <p:spPr bwMode="auto">
              <a:xfrm>
                <a:off x="4939050" y="2954988"/>
                <a:ext cx="87312" cy="101601"/>
              </a:xfrm>
              <a:custGeom>
                <a:avLst/>
                <a:gdLst>
                  <a:gd name="T0" fmla="*/ 34 w 38"/>
                  <a:gd name="T1" fmla="*/ 21 h 44"/>
                  <a:gd name="T2" fmla="*/ 19 w 38"/>
                  <a:gd name="T3" fmla="*/ 44 h 44"/>
                  <a:gd name="T4" fmla="*/ 3 w 38"/>
                  <a:gd name="T5" fmla="*/ 22 h 44"/>
                  <a:gd name="T6" fmla="*/ 20 w 38"/>
                  <a:gd name="T7" fmla="*/ 0 h 44"/>
                  <a:gd name="T8" fmla="*/ 34 w 38"/>
                  <a:gd name="T9" fmla="*/ 21 h 44"/>
                </a:gdLst>
                <a:ahLst/>
                <a:cxnLst>
                  <a:cxn ang="0">
                    <a:pos x="T0" y="T1"/>
                  </a:cxn>
                  <a:cxn ang="0">
                    <a:pos x="T2" y="T3"/>
                  </a:cxn>
                  <a:cxn ang="0">
                    <a:pos x="T4" y="T5"/>
                  </a:cxn>
                  <a:cxn ang="0">
                    <a:pos x="T6" y="T7"/>
                  </a:cxn>
                  <a:cxn ang="0">
                    <a:pos x="T8" y="T9"/>
                  </a:cxn>
                </a:cxnLst>
                <a:rect l="0" t="0" r="r" b="b"/>
                <a:pathLst>
                  <a:path w="38" h="44">
                    <a:moveTo>
                      <a:pt x="34" y="21"/>
                    </a:moveTo>
                    <a:cubicBezTo>
                      <a:pt x="34" y="32"/>
                      <a:pt x="38" y="44"/>
                      <a:pt x="19" y="44"/>
                    </a:cubicBezTo>
                    <a:cubicBezTo>
                      <a:pt x="0" y="44"/>
                      <a:pt x="4" y="32"/>
                      <a:pt x="3" y="22"/>
                    </a:cubicBezTo>
                    <a:cubicBezTo>
                      <a:pt x="3" y="10"/>
                      <a:pt x="2" y="0"/>
                      <a:pt x="20" y="0"/>
                    </a:cubicBezTo>
                    <a:cubicBezTo>
                      <a:pt x="37" y="0"/>
                      <a:pt x="34" y="11"/>
                      <a:pt x="34" y="2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solidFill>
                    <a:srgbClr val="FFFFFF"/>
                  </a:solidFill>
                </a:endParaRPr>
              </a:p>
            </p:txBody>
          </p:sp>
        </p:grpSp>
        <p:sp>
          <p:nvSpPr>
            <p:cNvPr id="53" name="Rectangle 52"/>
            <p:cNvSpPr/>
            <p:nvPr/>
          </p:nvSpPr>
          <p:spPr>
            <a:xfrm>
              <a:off x="9204619" y="2421304"/>
              <a:ext cx="726096" cy="276999"/>
            </a:xfrm>
            <a:prstGeom prst="rect">
              <a:avLst/>
            </a:prstGeom>
          </p:spPr>
          <p:txBody>
            <a:bodyPr wrap="none">
              <a:spAutoFit/>
            </a:bodyPr>
            <a:lstStyle/>
            <a:p>
              <a:r>
                <a:rPr lang="en-US" sz="120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Power BI</a:t>
              </a:r>
            </a:p>
          </p:txBody>
        </p:sp>
      </p:grpSp>
      <p:grpSp>
        <p:nvGrpSpPr>
          <p:cNvPr id="59" name="Group 58"/>
          <p:cNvGrpSpPr/>
          <p:nvPr/>
        </p:nvGrpSpPr>
        <p:grpSpPr>
          <a:xfrm>
            <a:off x="6277916" y="1790395"/>
            <a:ext cx="2370146" cy="4320099"/>
            <a:chOff x="6277916" y="1790395"/>
            <a:chExt cx="2370146" cy="4320099"/>
          </a:xfrm>
        </p:grpSpPr>
        <p:sp>
          <p:nvSpPr>
            <p:cNvPr id="60" name="Rectangle 59"/>
            <p:cNvSpPr/>
            <p:nvPr/>
          </p:nvSpPr>
          <p:spPr bwMode="auto">
            <a:xfrm>
              <a:off x="6277916" y="1790395"/>
              <a:ext cx="2079506" cy="4320099"/>
            </a:xfrm>
            <a:prstGeom prst="rect">
              <a:avLst/>
            </a:prstGeom>
            <a:solidFill>
              <a:srgbClr val="005AA1"/>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 </a:t>
              </a:r>
              <a:br>
                <a:rPr lang="en-US" sz="1600"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br>
              <a:r>
                <a:rPr lang="en-US" sz="1600"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and Analytics</a:t>
              </a:r>
            </a:p>
          </p:txBody>
        </p:sp>
        <p:pic>
          <p:nvPicPr>
            <p:cNvPr id="61" name="Picture 60"/>
            <p:cNvPicPr>
              <a:picLocks noChangeAspect="1"/>
            </p:cNvPicPr>
            <p:nvPr/>
          </p:nvPicPr>
          <p:blipFill>
            <a:blip r:embed="rId4" cstate="screen">
              <a:extLst>
                <a:ext uri="{28A0092B-C50C-407E-A947-70E740481C1C}">
                  <a14:useLocalDpi xmlns:a14="http://schemas.microsoft.com/office/drawing/2010/main" val="0"/>
                </a:ext>
              </a:extLst>
            </a:blip>
            <a:stretch>
              <a:fillRect/>
            </a:stretch>
          </p:blipFill>
          <p:spPr>
            <a:xfrm>
              <a:off x="6398398" y="2896065"/>
              <a:ext cx="353933" cy="375063"/>
            </a:xfrm>
            <a:prstGeom prst="rect">
              <a:avLst/>
            </a:prstGeom>
          </p:spPr>
        </p:pic>
        <p:pic>
          <p:nvPicPr>
            <p:cNvPr id="62" name="Picture 61"/>
            <p:cNvPicPr>
              <a:picLocks noChangeAspect="1"/>
            </p:cNvPicPr>
            <p:nvPr/>
          </p:nvPicPr>
          <p:blipFill>
            <a:blip r:embed="rId5" cstate="screen">
              <a:extLst>
                <a:ext uri="{28A0092B-C50C-407E-A947-70E740481C1C}">
                  <a14:useLocalDpi xmlns:a14="http://schemas.microsoft.com/office/drawing/2010/main" val="0"/>
                </a:ext>
              </a:extLst>
            </a:blip>
            <a:stretch>
              <a:fillRect/>
            </a:stretch>
          </p:blipFill>
          <p:spPr>
            <a:xfrm>
              <a:off x="6380490" y="3992088"/>
              <a:ext cx="428269" cy="310126"/>
            </a:xfrm>
            <a:prstGeom prst="rect">
              <a:avLst/>
            </a:prstGeom>
          </p:spPr>
        </p:pic>
        <p:pic>
          <p:nvPicPr>
            <p:cNvPr id="63" name="Picture 62"/>
            <p:cNvPicPr>
              <a:picLocks noChangeAspect="1"/>
            </p:cNvPicPr>
            <p:nvPr/>
          </p:nvPicPr>
          <p:blipFill>
            <a:blip r:embed="rId6" cstate="screen">
              <a:extLst>
                <a:ext uri="{28A0092B-C50C-407E-A947-70E740481C1C}">
                  <a14:useLocalDpi xmlns:a14="http://schemas.microsoft.com/office/drawing/2010/main" val="0"/>
                </a:ext>
              </a:extLst>
            </a:blip>
            <a:stretch>
              <a:fillRect/>
            </a:stretch>
          </p:blipFill>
          <p:spPr>
            <a:xfrm>
              <a:off x="6351467" y="4994031"/>
              <a:ext cx="474530" cy="367761"/>
            </a:xfrm>
            <a:prstGeom prst="rect">
              <a:avLst/>
            </a:prstGeom>
          </p:spPr>
        </p:pic>
        <p:sp>
          <p:nvSpPr>
            <p:cNvPr id="64" name="Rectangle 63"/>
            <p:cNvSpPr/>
            <p:nvPr/>
          </p:nvSpPr>
          <p:spPr>
            <a:xfrm>
              <a:off x="6767968" y="2860458"/>
              <a:ext cx="1297791" cy="461665"/>
            </a:xfrm>
            <a:prstGeom prst="rect">
              <a:avLst/>
            </a:prstGeom>
          </p:spPr>
          <p:txBody>
            <a:bodyPr wrap="none">
              <a:spAutoFit/>
            </a:bodyPr>
            <a:lstStyle/>
            <a:p>
              <a:r>
                <a:rPr lang="en-US" sz="120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Machine Learning</a:t>
              </a:r>
            </a:p>
          </p:txBody>
        </p:sp>
        <p:sp>
          <p:nvSpPr>
            <p:cNvPr id="65" name="Rectangle 64"/>
            <p:cNvSpPr/>
            <p:nvPr/>
          </p:nvSpPr>
          <p:spPr>
            <a:xfrm>
              <a:off x="6808759" y="3900664"/>
              <a:ext cx="1439497" cy="461665"/>
            </a:xfrm>
            <a:prstGeom prst="rect">
              <a:avLst/>
            </a:prstGeom>
          </p:spPr>
          <p:txBody>
            <a:bodyPr wrap="none">
              <a:spAutoFit/>
            </a:bodyPr>
            <a:lstStyle/>
            <a:p>
              <a:r>
                <a:rPr lang="en-US" sz="120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HDInsight (Hadoop)</a:t>
              </a:r>
            </a:p>
          </p:txBody>
        </p:sp>
        <p:sp>
          <p:nvSpPr>
            <p:cNvPr id="66" name="Rectangle 65"/>
            <p:cNvSpPr/>
            <p:nvPr/>
          </p:nvSpPr>
          <p:spPr>
            <a:xfrm>
              <a:off x="6808759" y="4922306"/>
              <a:ext cx="1205010" cy="461665"/>
            </a:xfrm>
            <a:prstGeom prst="rect">
              <a:avLst/>
            </a:prstGeom>
          </p:spPr>
          <p:txBody>
            <a:bodyPr wrap="none">
              <a:spAutoFit/>
            </a:bodyPr>
            <a:lstStyle/>
            <a:p>
              <a:r>
                <a:rPr lang="en-US" sz="120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Stream Analytics</a:t>
              </a:r>
            </a:p>
          </p:txBody>
        </p:sp>
        <p:grpSp>
          <p:nvGrpSpPr>
            <p:cNvPr id="67" name="Group 66"/>
            <p:cNvGrpSpPr/>
            <p:nvPr/>
          </p:nvGrpSpPr>
          <p:grpSpPr>
            <a:xfrm>
              <a:off x="8352819" y="2143445"/>
              <a:ext cx="295243" cy="1834529"/>
              <a:chOff x="3832324" y="5254390"/>
              <a:chExt cx="295243" cy="1834529"/>
            </a:xfrm>
          </p:grpSpPr>
          <p:sp>
            <p:nvSpPr>
              <p:cNvPr id="75" name="Isosceles Triangle 74"/>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6" name="Isosceles Triangle 75"/>
              <p:cNvSpPr/>
              <p:nvPr/>
            </p:nvSpPr>
            <p:spPr bwMode="auto">
              <a:xfrm rot="5400000">
                <a:off x="3529509" y="55572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7" name="Isosceles Triangle 76"/>
              <p:cNvSpPr/>
              <p:nvPr/>
            </p:nvSpPr>
            <p:spPr bwMode="auto">
              <a:xfrm rot="5400000">
                <a:off x="3576707" y="6538059"/>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8" name="Group 67"/>
            <p:cNvGrpSpPr/>
            <p:nvPr/>
          </p:nvGrpSpPr>
          <p:grpSpPr>
            <a:xfrm>
              <a:off x="8352819" y="4071625"/>
              <a:ext cx="295243" cy="853675"/>
              <a:chOff x="3832324" y="5673490"/>
              <a:chExt cx="295243" cy="853675"/>
            </a:xfrm>
          </p:grpSpPr>
          <p:sp>
            <p:nvSpPr>
              <p:cNvPr id="73" name="Isosceles Triangle 72"/>
              <p:cNvSpPr/>
              <p:nvPr/>
            </p:nvSpPr>
            <p:spPr bwMode="auto">
              <a:xfrm rot="5400000">
                <a:off x="3576707" y="59763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4" name="Isosceles Triangle 73"/>
              <p:cNvSpPr/>
              <p:nvPr/>
            </p:nvSpPr>
            <p:spPr bwMode="auto">
              <a:xfrm rot="5400000">
                <a:off x="3529509" y="5976305"/>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nvGrpSpPr>
            <p:cNvPr id="69" name="Group 68"/>
            <p:cNvGrpSpPr/>
            <p:nvPr/>
          </p:nvGrpSpPr>
          <p:grpSpPr>
            <a:xfrm>
              <a:off x="8352819" y="5171433"/>
              <a:ext cx="295243" cy="853675"/>
              <a:chOff x="3832324" y="5397265"/>
              <a:chExt cx="295243" cy="853675"/>
            </a:xfrm>
          </p:grpSpPr>
          <p:sp>
            <p:nvSpPr>
              <p:cNvPr id="71" name="Isosceles Triangle 70"/>
              <p:cNvSpPr/>
              <p:nvPr/>
            </p:nvSpPr>
            <p:spPr bwMode="auto">
              <a:xfrm rot="5400000">
                <a:off x="3576707" y="5700080"/>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72" name="Isosceles Triangle 71"/>
              <p:cNvSpPr/>
              <p:nvPr/>
            </p:nvSpPr>
            <p:spPr bwMode="auto">
              <a:xfrm rot="5400000">
                <a:off x="3529509" y="5700080"/>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0" name="Isosceles Triangle 69"/>
            <p:cNvSpPr/>
            <p:nvPr/>
          </p:nvSpPr>
          <p:spPr bwMode="auto">
            <a:xfrm rot="5400000">
              <a:off x="8050088" y="3428236"/>
              <a:ext cx="853675" cy="248045"/>
            </a:xfrm>
            <a:prstGeom prst="triangle">
              <a:avLst/>
            </a:prstGeom>
            <a:solidFill>
              <a:srgbClr val="005AA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sp>
        <p:nvSpPr>
          <p:cNvPr id="78" name="Freeform 389"/>
          <p:cNvSpPr>
            <a:spLocks noEditPoints="1"/>
          </p:cNvSpPr>
          <p:nvPr/>
        </p:nvSpPr>
        <p:spPr bwMode="auto">
          <a:xfrm>
            <a:off x="9064667" y="3450882"/>
            <a:ext cx="0" cy="0"/>
          </a:xfrm>
          <a:custGeom>
            <a:avLst/>
            <a:gdLst/>
            <a:ahLst/>
            <a:cxnLst>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lose/>
                <a:moveTo>
                  <a:pt x="0" y="0"/>
                </a:moveTo>
                <a:cubicBezTo>
                  <a:pt x="0" y="0"/>
                  <a:pt x="0" y="0"/>
                  <a:pt x="0" y="0"/>
                </a:cubicBezTo>
                <a:cubicBezTo>
                  <a:pt x="0" y="0"/>
                  <a:pt x="0" y="0"/>
                  <a:pt x="0" y="0"/>
                </a:cubicBezTo>
                <a:cubicBezTo>
                  <a:pt x="0" y="0"/>
                  <a:pt x="0" y="0"/>
                  <a:pt x="0" y="0"/>
                </a:cubicBezTo>
                <a:cubicBezTo>
                  <a:pt x="0" y="0"/>
                  <a:pt x="0" y="0"/>
                  <a:pt x="0" y="0"/>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3"/>
            <a:endParaRPr lang="en-US" sz="1700">
              <a:solidFill>
                <a:srgbClr val="FFFFFF"/>
              </a:solidFill>
            </a:endParaRPr>
          </a:p>
        </p:txBody>
      </p:sp>
      <p:sp>
        <p:nvSpPr>
          <p:cNvPr id="79" name="Rectangle 78"/>
          <p:cNvSpPr/>
          <p:nvPr/>
        </p:nvSpPr>
        <p:spPr>
          <a:xfrm>
            <a:off x="401528" y="6200099"/>
            <a:ext cx="655144" cy="345163"/>
          </a:xfrm>
          <a:prstGeom prst="rect">
            <a:avLst/>
          </a:prstGeom>
        </p:spPr>
        <p:txBody>
          <a:bodyPr wrap="none">
            <a:spAutoFit/>
          </a:bodyPr>
          <a:lstStyle/>
          <a:p>
            <a:pPr algn="ctr" defTabSz="725012">
              <a:spcBef>
                <a:spcPct val="0"/>
              </a:spcBef>
              <a:spcAft>
                <a:spcPct val="35000"/>
              </a:spcAft>
            </a:pPr>
            <a:r>
              <a:rPr lang="en-US" sz="1599" b="1" spc="-30">
                <a:latin typeface="Segoe UI Semilight" panose="020B0402040204020203" pitchFamily="34" charset="0"/>
                <a:cs typeface="Segoe UI Semilight" panose="020B0402040204020203" pitchFamily="34" charset="0"/>
              </a:rPr>
              <a:t>DATA</a:t>
            </a:r>
          </a:p>
        </p:txBody>
      </p:sp>
      <p:grpSp>
        <p:nvGrpSpPr>
          <p:cNvPr id="80" name="Group 79"/>
          <p:cNvGrpSpPr/>
          <p:nvPr/>
        </p:nvGrpSpPr>
        <p:grpSpPr>
          <a:xfrm>
            <a:off x="276231" y="2132701"/>
            <a:ext cx="1551146" cy="3814147"/>
            <a:chOff x="276231" y="2132701"/>
            <a:chExt cx="1551146" cy="3814147"/>
          </a:xfrm>
        </p:grpSpPr>
        <p:cxnSp>
          <p:nvCxnSpPr>
            <p:cNvPr id="81" name="Straight Connector 80"/>
            <p:cNvCxnSpPr/>
            <p:nvPr/>
          </p:nvCxnSpPr>
          <p:spPr>
            <a:xfrm>
              <a:off x="1399592" y="2407298"/>
              <a:ext cx="7864" cy="2729556"/>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2" name="Straight Connector 81"/>
            <p:cNvCxnSpPr/>
            <p:nvPr/>
          </p:nvCxnSpPr>
          <p:spPr>
            <a:xfrm>
              <a:off x="1184988" y="2407298"/>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3" name="Straight Connector 82"/>
            <p:cNvCxnSpPr/>
            <p:nvPr/>
          </p:nvCxnSpPr>
          <p:spPr>
            <a:xfrm flipV="1">
              <a:off x="1184988" y="3768264"/>
              <a:ext cx="570278"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cxnSp>
          <p:nvCxnSpPr>
            <p:cNvPr id="84" name="Straight Connector 83"/>
            <p:cNvCxnSpPr/>
            <p:nvPr/>
          </p:nvCxnSpPr>
          <p:spPr>
            <a:xfrm>
              <a:off x="1184988" y="5136854"/>
              <a:ext cx="214604" cy="1"/>
            </a:xfrm>
            <a:prstGeom prst="line">
              <a:avLst/>
            </a:prstGeom>
            <a:ln w="22225" cap="sq">
              <a:solidFill>
                <a:schemeClr val="tx1"/>
              </a:solidFill>
              <a:miter lim="800000"/>
              <a:headEnd type="none"/>
              <a:tailEnd type="none"/>
            </a:ln>
          </p:spPr>
          <p:style>
            <a:lnRef idx="1">
              <a:schemeClr val="accent1"/>
            </a:lnRef>
            <a:fillRef idx="0">
              <a:schemeClr val="accent1"/>
            </a:fillRef>
            <a:effectRef idx="0">
              <a:schemeClr val="accent1"/>
            </a:effectRef>
            <a:fontRef idx="minor">
              <a:schemeClr val="tx1"/>
            </a:fontRef>
          </p:style>
        </p:cxnSp>
        <p:sp>
          <p:nvSpPr>
            <p:cNvPr id="85" name="Freeform 34"/>
            <p:cNvSpPr>
              <a:spLocks noEditPoints="1"/>
            </p:cNvSpPr>
            <p:nvPr/>
          </p:nvSpPr>
          <p:spPr bwMode="auto">
            <a:xfrm>
              <a:off x="485527" y="2132701"/>
              <a:ext cx="613677" cy="485488"/>
            </a:xfrm>
            <a:custGeom>
              <a:avLst/>
              <a:gdLst>
                <a:gd name="T0" fmla="*/ 234 w 1464"/>
                <a:gd name="T1" fmla="*/ 815 h 1158"/>
                <a:gd name="T2" fmla="*/ 206 w 1464"/>
                <a:gd name="T3" fmla="*/ 1158 h 1158"/>
                <a:gd name="T4" fmla="*/ 33 w 1464"/>
                <a:gd name="T5" fmla="*/ 1131 h 1158"/>
                <a:gd name="T6" fmla="*/ 89 w 1464"/>
                <a:gd name="T7" fmla="*/ 876 h 1158"/>
                <a:gd name="T8" fmla="*/ 183 w 1464"/>
                <a:gd name="T9" fmla="*/ 876 h 1158"/>
                <a:gd name="T10" fmla="*/ 323 w 1464"/>
                <a:gd name="T11" fmla="*/ 1158 h 1158"/>
                <a:gd name="T12" fmla="*/ 495 w 1464"/>
                <a:gd name="T13" fmla="*/ 1131 h 1158"/>
                <a:gd name="T14" fmla="*/ 295 w 1464"/>
                <a:gd name="T15" fmla="*/ 748 h 1158"/>
                <a:gd name="T16" fmla="*/ 295 w 1464"/>
                <a:gd name="T17" fmla="*/ 1131 h 1158"/>
                <a:gd name="T18" fmla="*/ 584 w 1464"/>
                <a:gd name="T19" fmla="*/ 1158 h 1158"/>
                <a:gd name="T20" fmla="*/ 757 w 1464"/>
                <a:gd name="T21" fmla="*/ 1131 h 1158"/>
                <a:gd name="T22" fmla="*/ 557 w 1464"/>
                <a:gd name="T23" fmla="*/ 493 h 1158"/>
                <a:gd name="T24" fmla="*/ 557 w 1464"/>
                <a:gd name="T25" fmla="*/ 1131 h 1158"/>
                <a:gd name="T26" fmla="*/ 863 w 1464"/>
                <a:gd name="T27" fmla="*/ 676 h 1158"/>
                <a:gd name="T28" fmla="*/ 813 w 1464"/>
                <a:gd name="T29" fmla="*/ 1131 h 1158"/>
                <a:gd name="T30" fmla="*/ 991 w 1464"/>
                <a:gd name="T31" fmla="*/ 1158 h 1158"/>
                <a:gd name="T32" fmla="*/ 1013 w 1464"/>
                <a:gd name="T33" fmla="*/ 610 h 1158"/>
                <a:gd name="T34" fmla="*/ 902 w 1464"/>
                <a:gd name="T35" fmla="*/ 687 h 1158"/>
                <a:gd name="T36" fmla="*/ 1074 w 1464"/>
                <a:gd name="T37" fmla="*/ 1131 h 1158"/>
                <a:gd name="T38" fmla="*/ 1247 w 1464"/>
                <a:gd name="T39" fmla="*/ 1158 h 1158"/>
                <a:gd name="T40" fmla="*/ 1275 w 1464"/>
                <a:gd name="T41" fmla="*/ 366 h 1158"/>
                <a:gd name="T42" fmla="*/ 1074 w 1464"/>
                <a:gd name="T43" fmla="*/ 549 h 1158"/>
                <a:gd name="T44" fmla="*/ 1442 w 1464"/>
                <a:gd name="T45" fmla="*/ 0 h 1158"/>
                <a:gd name="T46" fmla="*/ 1024 w 1464"/>
                <a:gd name="T47" fmla="*/ 33 h 1158"/>
                <a:gd name="T48" fmla="*/ 1130 w 1464"/>
                <a:gd name="T49" fmla="*/ 166 h 1158"/>
                <a:gd name="T50" fmla="*/ 935 w 1464"/>
                <a:gd name="T51" fmla="*/ 410 h 1158"/>
                <a:gd name="T52" fmla="*/ 896 w 1464"/>
                <a:gd name="T53" fmla="*/ 416 h 1158"/>
                <a:gd name="T54" fmla="*/ 540 w 1464"/>
                <a:gd name="T55" fmla="*/ 94 h 1158"/>
                <a:gd name="T56" fmla="*/ 11 w 1464"/>
                <a:gd name="T57" fmla="*/ 704 h 1158"/>
                <a:gd name="T58" fmla="*/ 117 w 1464"/>
                <a:gd name="T59" fmla="*/ 848 h 1158"/>
                <a:gd name="T60" fmla="*/ 156 w 1464"/>
                <a:gd name="T61" fmla="*/ 848 h 1158"/>
                <a:gd name="T62" fmla="*/ 534 w 1464"/>
                <a:gd name="T63" fmla="*/ 443 h 1158"/>
                <a:gd name="T64" fmla="*/ 885 w 1464"/>
                <a:gd name="T65" fmla="*/ 649 h 1158"/>
                <a:gd name="T66" fmla="*/ 930 w 1464"/>
                <a:gd name="T67" fmla="*/ 643 h 1158"/>
                <a:gd name="T68" fmla="*/ 1269 w 1464"/>
                <a:gd name="T69" fmla="*/ 321 h 1158"/>
                <a:gd name="T70" fmla="*/ 1420 w 1464"/>
                <a:gd name="T71" fmla="*/ 460 h 1158"/>
                <a:gd name="T72" fmla="*/ 1442 w 1464"/>
                <a:gd name="T73" fmla="*/ 449 h 1158"/>
                <a:gd name="T74" fmla="*/ 1442 w 1464"/>
                <a:gd name="T75" fmla="*/ 0 h 1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464" h="1158">
                  <a:moveTo>
                    <a:pt x="183" y="876"/>
                  </a:moveTo>
                  <a:cubicBezTo>
                    <a:pt x="234" y="815"/>
                    <a:pt x="234" y="815"/>
                    <a:pt x="234" y="815"/>
                  </a:cubicBezTo>
                  <a:cubicBezTo>
                    <a:pt x="234" y="1131"/>
                    <a:pt x="234" y="1131"/>
                    <a:pt x="234" y="1131"/>
                  </a:cubicBezTo>
                  <a:cubicBezTo>
                    <a:pt x="234" y="1147"/>
                    <a:pt x="222" y="1158"/>
                    <a:pt x="206" y="1158"/>
                  </a:cubicBezTo>
                  <a:cubicBezTo>
                    <a:pt x="61" y="1158"/>
                    <a:pt x="61" y="1158"/>
                    <a:pt x="61" y="1158"/>
                  </a:cubicBezTo>
                  <a:cubicBezTo>
                    <a:pt x="50" y="1158"/>
                    <a:pt x="33" y="1147"/>
                    <a:pt x="33" y="1131"/>
                  </a:cubicBezTo>
                  <a:cubicBezTo>
                    <a:pt x="33" y="820"/>
                    <a:pt x="33" y="820"/>
                    <a:pt x="33" y="820"/>
                  </a:cubicBezTo>
                  <a:cubicBezTo>
                    <a:pt x="89" y="876"/>
                    <a:pt x="89" y="876"/>
                    <a:pt x="89" y="876"/>
                  </a:cubicBezTo>
                  <a:cubicBezTo>
                    <a:pt x="100" y="887"/>
                    <a:pt x="117" y="898"/>
                    <a:pt x="133" y="898"/>
                  </a:cubicBezTo>
                  <a:cubicBezTo>
                    <a:pt x="150" y="898"/>
                    <a:pt x="172" y="887"/>
                    <a:pt x="183" y="876"/>
                  </a:cubicBezTo>
                  <a:close/>
                  <a:moveTo>
                    <a:pt x="295" y="1131"/>
                  </a:moveTo>
                  <a:cubicBezTo>
                    <a:pt x="295" y="1147"/>
                    <a:pt x="306" y="1158"/>
                    <a:pt x="323" y="1158"/>
                  </a:cubicBezTo>
                  <a:cubicBezTo>
                    <a:pt x="467" y="1158"/>
                    <a:pt x="467" y="1158"/>
                    <a:pt x="467" y="1158"/>
                  </a:cubicBezTo>
                  <a:cubicBezTo>
                    <a:pt x="484" y="1158"/>
                    <a:pt x="495" y="1147"/>
                    <a:pt x="495" y="1131"/>
                  </a:cubicBezTo>
                  <a:cubicBezTo>
                    <a:pt x="495" y="527"/>
                    <a:pt x="495" y="527"/>
                    <a:pt x="495" y="527"/>
                  </a:cubicBezTo>
                  <a:cubicBezTo>
                    <a:pt x="295" y="748"/>
                    <a:pt x="295" y="748"/>
                    <a:pt x="295" y="748"/>
                  </a:cubicBezTo>
                  <a:cubicBezTo>
                    <a:pt x="295" y="1131"/>
                    <a:pt x="295" y="1131"/>
                    <a:pt x="295" y="1131"/>
                  </a:cubicBezTo>
                  <a:cubicBezTo>
                    <a:pt x="295" y="1131"/>
                    <a:pt x="295" y="1131"/>
                    <a:pt x="295" y="1131"/>
                  </a:cubicBezTo>
                  <a:close/>
                  <a:moveTo>
                    <a:pt x="557" y="1131"/>
                  </a:moveTo>
                  <a:cubicBezTo>
                    <a:pt x="557" y="1147"/>
                    <a:pt x="568" y="1158"/>
                    <a:pt x="584" y="1158"/>
                  </a:cubicBezTo>
                  <a:cubicBezTo>
                    <a:pt x="729" y="1158"/>
                    <a:pt x="729" y="1158"/>
                    <a:pt x="729" y="1158"/>
                  </a:cubicBezTo>
                  <a:cubicBezTo>
                    <a:pt x="746" y="1158"/>
                    <a:pt x="757" y="1147"/>
                    <a:pt x="757" y="1131"/>
                  </a:cubicBezTo>
                  <a:cubicBezTo>
                    <a:pt x="757" y="615"/>
                    <a:pt x="757" y="615"/>
                    <a:pt x="757" y="615"/>
                  </a:cubicBezTo>
                  <a:cubicBezTo>
                    <a:pt x="557" y="493"/>
                    <a:pt x="557" y="493"/>
                    <a:pt x="557" y="493"/>
                  </a:cubicBezTo>
                  <a:cubicBezTo>
                    <a:pt x="557" y="1131"/>
                    <a:pt x="557" y="1131"/>
                    <a:pt x="557" y="1131"/>
                  </a:cubicBezTo>
                  <a:cubicBezTo>
                    <a:pt x="557" y="1131"/>
                    <a:pt x="557" y="1131"/>
                    <a:pt x="557" y="1131"/>
                  </a:cubicBezTo>
                  <a:close/>
                  <a:moveTo>
                    <a:pt x="902" y="687"/>
                  </a:moveTo>
                  <a:cubicBezTo>
                    <a:pt x="891" y="687"/>
                    <a:pt x="874" y="687"/>
                    <a:pt x="863" y="676"/>
                  </a:cubicBezTo>
                  <a:cubicBezTo>
                    <a:pt x="813" y="649"/>
                    <a:pt x="813" y="649"/>
                    <a:pt x="813" y="649"/>
                  </a:cubicBezTo>
                  <a:cubicBezTo>
                    <a:pt x="813" y="1131"/>
                    <a:pt x="813" y="1131"/>
                    <a:pt x="813" y="1131"/>
                  </a:cubicBezTo>
                  <a:cubicBezTo>
                    <a:pt x="813" y="1147"/>
                    <a:pt x="829" y="1158"/>
                    <a:pt x="841" y="1158"/>
                  </a:cubicBezTo>
                  <a:cubicBezTo>
                    <a:pt x="991" y="1158"/>
                    <a:pt x="991" y="1158"/>
                    <a:pt x="991" y="1158"/>
                  </a:cubicBezTo>
                  <a:cubicBezTo>
                    <a:pt x="1002" y="1158"/>
                    <a:pt x="1013" y="1147"/>
                    <a:pt x="1013" y="1131"/>
                  </a:cubicBezTo>
                  <a:cubicBezTo>
                    <a:pt x="1013" y="610"/>
                    <a:pt x="1013" y="610"/>
                    <a:pt x="1013" y="610"/>
                  </a:cubicBezTo>
                  <a:cubicBezTo>
                    <a:pt x="958" y="671"/>
                    <a:pt x="958" y="671"/>
                    <a:pt x="958" y="671"/>
                  </a:cubicBezTo>
                  <a:cubicBezTo>
                    <a:pt x="941" y="682"/>
                    <a:pt x="924" y="687"/>
                    <a:pt x="902" y="687"/>
                  </a:cubicBezTo>
                  <a:close/>
                  <a:moveTo>
                    <a:pt x="1074" y="549"/>
                  </a:moveTo>
                  <a:cubicBezTo>
                    <a:pt x="1074" y="1131"/>
                    <a:pt x="1074" y="1131"/>
                    <a:pt x="1074" y="1131"/>
                  </a:cubicBezTo>
                  <a:cubicBezTo>
                    <a:pt x="1074" y="1147"/>
                    <a:pt x="1086" y="1158"/>
                    <a:pt x="1102" y="1158"/>
                  </a:cubicBezTo>
                  <a:cubicBezTo>
                    <a:pt x="1247" y="1158"/>
                    <a:pt x="1247" y="1158"/>
                    <a:pt x="1247" y="1158"/>
                  </a:cubicBezTo>
                  <a:cubicBezTo>
                    <a:pt x="1264" y="1158"/>
                    <a:pt x="1275" y="1147"/>
                    <a:pt x="1275" y="1131"/>
                  </a:cubicBezTo>
                  <a:cubicBezTo>
                    <a:pt x="1275" y="366"/>
                    <a:pt x="1275" y="366"/>
                    <a:pt x="1275" y="366"/>
                  </a:cubicBezTo>
                  <a:cubicBezTo>
                    <a:pt x="1269" y="360"/>
                    <a:pt x="1269" y="360"/>
                    <a:pt x="1269" y="360"/>
                  </a:cubicBezTo>
                  <a:cubicBezTo>
                    <a:pt x="1074" y="549"/>
                    <a:pt x="1074" y="549"/>
                    <a:pt x="1074" y="549"/>
                  </a:cubicBezTo>
                  <a:cubicBezTo>
                    <a:pt x="1074" y="549"/>
                    <a:pt x="1074" y="549"/>
                    <a:pt x="1074" y="549"/>
                  </a:cubicBezTo>
                  <a:close/>
                  <a:moveTo>
                    <a:pt x="1442" y="0"/>
                  </a:moveTo>
                  <a:cubicBezTo>
                    <a:pt x="1442" y="0"/>
                    <a:pt x="1442" y="0"/>
                    <a:pt x="1442" y="0"/>
                  </a:cubicBezTo>
                  <a:cubicBezTo>
                    <a:pt x="1024" y="33"/>
                    <a:pt x="1024" y="33"/>
                    <a:pt x="1024" y="33"/>
                  </a:cubicBezTo>
                  <a:cubicBezTo>
                    <a:pt x="1008" y="33"/>
                    <a:pt x="1002" y="44"/>
                    <a:pt x="1013" y="50"/>
                  </a:cubicBezTo>
                  <a:cubicBezTo>
                    <a:pt x="1130" y="166"/>
                    <a:pt x="1130" y="166"/>
                    <a:pt x="1130" y="166"/>
                  </a:cubicBezTo>
                  <a:cubicBezTo>
                    <a:pt x="1141" y="177"/>
                    <a:pt x="1141" y="194"/>
                    <a:pt x="1130" y="205"/>
                  </a:cubicBezTo>
                  <a:cubicBezTo>
                    <a:pt x="935" y="410"/>
                    <a:pt x="935" y="410"/>
                    <a:pt x="935" y="410"/>
                  </a:cubicBezTo>
                  <a:cubicBezTo>
                    <a:pt x="930" y="416"/>
                    <a:pt x="924" y="421"/>
                    <a:pt x="919" y="421"/>
                  </a:cubicBezTo>
                  <a:cubicBezTo>
                    <a:pt x="907" y="421"/>
                    <a:pt x="902" y="416"/>
                    <a:pt x="896" y="416"/>
                  </a:cubicBezTo>
                  <a:cubicBezTo>
                    <a:pt x="557" y="100"/>
                    <a:pt x="557" y="100"/>
                    <a:pt x="557" y="100"/>
                  </a:cubicBezTo>
                  <a:cubicBezTo>
                    <a:pt x="551" y="94"/>
                    <a:pt x="545" y="94"/>
                    <a:pt x="540" y="94"/>
                  </a:cubicBezTo>
                  <a:cubicBezTo>
                    <a:pt x="529" y="94"/>
                    <a:pt x="523" y="94"/>
                    <a:pt x="518" y="100"/>
                  </a:cubicBezTo>
                  <a:cubicBezTo>
                    <a:pt x="11" y="704"/>
                    <a:pt x="11" y="704"/>
                    <a:pt x="11" y="704"/>
                  </a:cubicBezTo>
                  <a:cubicBezTo>
                    <a:pt x="0" y="715"/>
                    <a:pt x="0" y="737"/>
                    <a:pt x="11" y="748"/>
                  </a:cubicBezTo>
                  <a:cubicBezTo>
                    <a:pt x="117" y="848"/>
                    <a:pt x="117" y="848"/>
                    <a:pt x="117" y="848"/>
                  </a:cubicBezTo>
                  <a:cubicBezTo>
                    <a:pt x="122" y="854"/>
                    <a:pt x="128" y="859"/>
                    <a:pt x="133" y="859"/>
                  </a:cubicBezTo>
                  <a:cubicBezTo>
                    <a:pt x="139" y="859"/>
                    <a:pt x="150" y="854"/>
                    <a:pt x="156" y="848"/>
                  </a:cubicBezTo>
                  <a:cubicBezTo>
                    <a:pt x="506" y="454"/>
                    <a:pt x="506" y="454"/>
                    <a:pt x="506" y="454"/>
                  </a:cubicBezTo>
                  <a:cubicBezTo>
                    <a:pt x="512" y="443"/>
                    <a:pt x="523" y="443"/>
                    <a:pt x="534" y="443"/>
                  </a:cubicBezTo>
                  <a:cubicBezTo>
                    <a:pt x="540" y="443"/>
                    <a:pt x="545" y="443"/>
                    <a:pt x="551" y="443"/>
                  </a:cubicBezTo>
                  <a:cubicBezTo>
                    <a:pt x="885" y="649"/>
                    <a:pt x="885" y="649"/>
                    <a:pt x="885" y="649"/>
                  </a:cubicBezTo>
                  <a:cubicBezTo>
                    <a:pt x="891" y="649"/>
                    <a:pt x="896" y="649"/>
                    <a:pt x="902" y="649"/>
                  </a:cubicBezTo>
                  <a:cubicBezTo>
                    <a:pt x="913" y="649"/>
                    <a:pt x="924" y="649"/>
                    <a:pt x="930" y="643"/>
                  </a:cubicBezTo>
                  <a:cubicBezTo>
                    <a:pt x="1253" y="327"/>
                    <a:pt x="1253" y="327"/>
                    <a:pt x="1253" y="327"/>
                  </a:cubicBezTo>
                  <a:cubicBezTo>
                    <a:pt x="1258" y="321"/>
                    <a:pt x="1264" y="321"/>
                    <a:pt x="1269" y="321"/>
                  </a:cubicBezTo>
                  <a:cubicBezTo>
                    <a:pt x="1281" y="321"/>
                    <a:pt x="1286" y="321"/>
                    <a:pt x="1292" y="327"/>
                  </a:cubicBezTo>
                  <a:cubicBezTo>
                    <a:pt x="1420" y="460"/>
                    <a:pt x="1420" y="460"/>
                    <a:pt x="1420" y="460"/>
                  </a:cubicBezTo>
                  <a:cubicBezTo>
                    <a:pt x="1425" y="460"/>
                    <a:pt x="1431" y="466"/>
                    <a:pt x="1431" y="466"/>
                  </a:cubicBezTo>
                  <a:cubicBezTo>
                    <a:pt x="1436" y="466"/>
                    <a:pt x="1442" y="460"/>
                    <a:pt x="1442" y="449"/>
                  </a:cubicBezTo>
                  <a:cubicBezTo>
                    <a:pt x="1464" y="28"/>
                    <a:pt x="1464" y="28"/>
                    <a:pt x="1464" y="28"/>
                  </a:cubicBezTo>
                  <a:cubicBezTo>
                    <a:pt x="1464" y="11"/>
                    <a:pt x="1453" y="0"/>
                    <a:pt x="1442" y="0"/>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sp>
          <p:nvSpPr>
            <p:cNvPr id="86" name="TextBox 85"/>
            <p:cNvSpPr txBox="1"/>
            <p:nvPr/>
          </p:nvSpPr>
          <p:spPr>
            <a:xfrm>
              <a:off x="290952" y="2519818"/>
              <a:ext cx="1239881"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a:latin typeface="Segoe UI Semilight" panose="020B0402040204020203" pitchFamily="34" charset="0"/>
                  <a:cs typeface="Segoe UI Semilight" panose="020B0402040204020203" pitchFamily="34" charset="0"/>
                </a:rPr>
                <a:t>Business </a:t>
              </a:r>
              <a:br>
                <a:rPr lang="en-US" sz="1150" spc="-30">
                  <a:latin typeface="Segoe UI Semilight" panose="020B0402040204020203" pitchFamily="34" charset="0"/>
                  <a:cs typeface="Segoe UI Semilight" panose="020B0402040204020203" pitchFamily="34" charset="0"/>
                </a:rPr>
              </a:br>
              <a:r>
                <a:rPr lang="en-US" sz="1150" spc="-30">
                  <a:latin typeface="Segoe UI Semilight" panose="020B0402040204020203" pitchFamily="34" charset="0"/>
                  <a:cs typeface="Segoe UI Semilight" panose="020B0402040204020203" pitchFamily="34" charset="0"/>
                </a:rPr>
                <a:t>apps</a:t>
              </a:r>
            </a:p>
          </p:txBody>
        </p:sp>
        <p:sp>
          <p:nvSpPr>
            <p:cNvPr id="87" name="TextBox 86"/>
            <p:cNvSpPr txBox="1"/>
            <p:nvPr/>
          </p:nvSpPr>
          <p:spPr>
            <a:xfrm>
              <a:off x="286638" y="4033285"/>
              <a:ext cx="1239881"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a:latin typeface="Segoe UI Semilight" panose="020B0402040204020203" pitchFamily="34" charset="0"/>
                  <a:cs typeface="Segoe UI Semilight" panose="020B0402040204020203" pitchFamily="34" charset="0"/>
                </a:rPr>
                <a:t>Custom </a:t>
              </a:r>
              <a:br>
                <a:rPr lang="en-US" sz="1150" spc="-30">
                  <a:latin typeface="Segoe UI Semilight" panose="020B0402040204020203" pitchFamily="34" charset="0"/>
                  <a:cs typeface="Segoe UI Semilight" panose="020B0402040204020203" pitchFamily="34" charset="0"/>
                </a:rPr>
              </a:br>
              <a:r>
                <a:rPr lang="en-US" sz="1150" spc="-30">
                  <a:latin typeface="Segoe UI Semilight" panose="020B0402040204020203" pitchFamily="34" charset="0"/>
                  <a:cs typeface="Segoe UI Semilight" panose="020B0402040204020203" pitchFamily="34" charset="0"/>
                </a:rPr>
                <a:t>apps</a:t>
              </a:r>
            </a:p>
          </p:txBody>
        </p:sp>
        <p:sp>
          <p:nvSpPr>
            <p:cNvPr id="88" name="Freeform 53"/>
            <p:cNvSpPr>
              <a:spLocks noEditPoints="1"/>
            </p:cNvSpPr>
            <p:nvPr/>
          </p:nvSpPr>
          <p:spPr bwMode="auto">
            <a:xfrm>
              <a:off x="566387" y="3483627"/>
              <a:ext cx="451956" cy="645040"/>
            </a:xfrm>
            <a:custGeom>
              <a:avLst/>
              <a:gdLst>
                <a:gd name="T0" fmla="*/ 1011 w 1280"/>
                <a:gd name="T1" fmla="*/ 1048 h 1827"/>
                <a:gd name="T2" fmla="*/ 958 w 1280"/>
                <a:gd name="T3" fmla="*/ 1013 h 1827"/>
                <a:gd name="T4" fmla="*/ 847 w 1280"/>
                <a:gd name="T5" fmla="*/ 961 h 1827"/>
                <a:gd name="T6" fmla="*/ 814 w 1280"/>
                <a:gd name="T7" fmla="*/ 965 h 1827"/>
                <a:gd name="T8" fmla="*/ 710 w 1280"/>
                <a:gd name="T9" fmla="*/ 572 h 1827"/>
                <a:gd name="T10" fmla="*/ 601 w 1280"/>
                <a:gd name="T11" fmla="*/ 594 h 1827"/>
                <a:gd name="T12" fmla="*/ 705 w 1280"/>
                <a:gd name="T13" fmla="*/ 1159 h 1827"/>
                <a:gd name="T14" fmla="*/ 663 w 1280"/>
                <a:gd name="T15" fmla="*/ 1238 h 1827"/>
                <a:gd name="T16" fmla="*/ 504 w 1280"/>
                <a:gd name="T17" fmla="*/ 1112 h 1827"/>
                <a:gd name="T18" fmla="*/ 348 w 1280"/>
                <a:gd name="T19" fmla="*/ 1032 h 1827"/>
                <a:gd name="T20" fmla="*/ 378 w 1280"/>
                <a:gd name="T21" fmla="*/ 1138 h 1827"/>
                <a:gd name="T22" fmla="*/ 416 w 1280"/>
                <a:gd name="T23" fmla="*/ 1245 h 1827"/>
                <a:gd name="T24" fmla="*/ 492 w 1280"/>
                <a:gd name="T25" fmla="*/ 1368 h 1827"/>
                <a:gd name="T26" fmla="*/ 729 w 1280"/>
                <a:gd name="T27" fmla="*/ 1659 h 1827"/>
                <a:gd name="T28" fmla="*/ 805 w 1280"/>
                <a:gd name="T29" fmla="*/ 1827 h 1827"/>
                <a:gd name="T30" fmla="*/ 1238 w 1280"/>
                <a:gd name="T31" fmla="*/ 1652 h 1827"/>
                <a:gd name="T32" fmla="*/ 1257 w 1280"/>
                <a:gd name="T33" fmla="*/ 1576 h 1827"/>
                <a:gd name="T34" fmla="*/ 1273 w 1280"/>
                <a:gd name="T35" fmla="*/ 1354 h 1827"/>
                <a:gd name="T36" fmla="*/ 1198 w 1280"/>
                <a:gd name="T37" fmla="*/ 1207 h 1827"/>
                <a:gd name="T38" fmla="*/ 1131 w 1280"/>
                <a:gd name="T39" fmla="*/ 1112 h 1827"/>
                <a:gd name="T40" fmla="*/ 826 w 1280"/>
                <a:gd name="T41" fmla="*/ 381 h 1827"/>
                <a:gd name="T42" fmla="*/ 442 w 1280"/>
                <a:gd name="T43" fmla="*/ 0 h 1827"/>
                <a:gd name="T44" fmla="*/ 826 w 1280"/>
                <a:gd name="T45" fmla="*/ 381 h 1827"/>
                <a:gd name="T46" fmla="*/ 386 w 1280"/>
                <a:gd name="T47" fmla="*/ 381 h 1827"/>
                <a:gd name="T48" fmla="*/ 0 w 1280"/>
                <a:gd name="T49" fmla="*/ 0 h 1827"/>
                <a:gd name="T50" fmla="*/ 386 w 1280"/>
                <a:gd name="T51" fmla="*/ 381 h 1827"/>
                <a:gd name="T52" fmla="*/ 594 w 1280"/>
                <a:gd name="T53" fmla="*/ 821 h 1827"/>
                <a:gd name="T54" fmla="*/ 442 w 1280"/>
                <a:gd name="T55" fmla="*/ 437 h 1827"/>
                <a:gd name="T56" fmla="*/ 826 w 1280"/>
                <a:gd name="T57" fmla="*/ 821 h 1827"/>
                <a:gd name="T58" fmla="*/ 755 w 1280"/>
                <a:gd name="T59" fmla="*/ 561 h 1827"/>
                <a:gd name="T60" fmla="*/ 755 w 1280"/>
                <a:gd name="T61" fmla="*/ 561 h 1827"/>
                <a:gd name="T62" fmla="*/ 636 w 1280"/>
                <a:gd name="T63" fmla="*/ 480 h 1827"/>
                <a:gd name="T64" fmla="*/ 554 w 1280"/>
                <a:gd name="T65" fmla="*/ 601 h 1827"/>
                <a:gd name="T66" fmla="*/ 594 w 1280"/>
                <a:gd name="T67" fmla="*/ 821 h 1827"/>
                <a:gd name="T68" fmla="*/ 0 w 1280"/>
                <a:gd name="T69" fmla="*/ 1261 h 1827"/>
                <a:gd name="T70" fmla="*/ 606 w 1280"/>
                <a:gd name="T71" fmla="*/ 880 h 1827"/>
                <a:gd name="T72" fmla="*/ 658 w 1280"/>
                <a:gd name="T73" fmla="*/ 1157 h 1827"/>
                <a:gd name="T74" fmla="*/ 658 w 1280"/>
                <a:gd name="T75" fmla="*/ 1159 h 1827"/>
                <a:gd name="T76" fmla="*/ 644 w 1280"/>
                <a:gd name="T77" fmla="*/ 1193 h 1827"/>
                <a:gd name="T78" fmla="*/ 608 w 1280"/>
                <a:gd name="T79" fmla="*/ 1178 h 1827"/>
                <a:gd name="T80" fmla="*/ 563 w 1280"/>
                <a:gd name="T81" fmla="*/ 1117 h 1827"/>
                <a:gd name="T82" fmla="*/ 532 w 1280"/>
                <a:gd name="T83" fmla="*/ 1067 h 1827"/>
                <a:gd name="T84" fmla="*/ 388 w 1280"/>
                <a:gd name="T85" fmla="*/ 972 h 1827"/>
                <a:gd name="T86" fmla="*/ 298 w 1280"/>
                <a:gd name="T87" fmla="*/ 1105 h 1827"/>
                <a:gd name="T88" fmla="*/ 336 w 1280"/>
                <a:gd name="T89" fmla="*/ 1157 h 1827"/>
                <a:gd name="T90" fmla="*/ 357 w 1280"/>
                <a:gd name="T91" fmla="*/ 1219 h 1827"/>
                <a:gd name="T92" fmla="*/ 386 w 1280"/>
                <a:gd name="T93" fmla="*/ 821 h 1827"/>
                <a:gd name="T94" fmla="*/ 0 w 1280"/>
                <a:gd name="T95" fmla="*/ 437 h 1827"/>
                <a:gd name="T96" fmla="*/ 386 w 1280"/>
                <a:gd name="T97" fmla="*/ 821 h 18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0" h="1827">
                  <a:moveTo>
                    <a:pt x="1013" y="1048"/>
                  </a:moveTo>
                  <a:cubicBezTo>
                    <a:pt x="1011" y="1048"/>
                    <a:pt x="1011" y="1048"/>
                    <a:pt x="1011" y="1048"/>
                  </a:cubicBezTo>
                  <a:cubicBezTo>
                    <a:pt x="977" y="1046"/>
                    <a:pt x="977" y="1046"/>
                    <a:pt x="977" y="1046"/>
                  </a:cubicBezTo>
                  <a:cubicBezTo>
                    <a:pt x="958" y="1013"/>
                    <a:pt x="958" y="1013"/>
                    <a:pt x="958" y="1013"/>
                  </a:cubicBezTo>
                  <a:cubicBezTo>
                    <a:pt x="954" y="1008"/>
                    <a:pt x="951" y="1003"/>
                    <a:pt x="947" y="998"/>
                  </a:cubicBezTo>
                  <a:cubicBezTo>
                    <a:pt x="918" y="975"/>
                    <a:pt x="885" y="961"/>
                    <a:pt x="847" y="961"/>
                  </a:cubicBezTo>
                  <a:cubicBezTo>
                    <a:pt x="814" y="968"/>
                    <a:pt x="814" y="968"/>
                    <a:pt x="814" y="968"/>
                  </a:cubicBezTo>
                  <a:cubicBezTo>
                    <a:pt x="814" y="965"/>
                    <a:pt x="814" y="965"/>
                    <a:pt x="814" y="965"/>
                  </a:cubicBezTo>
                  <a:cubicBezTo>
                    <a:pt x="814" y="963"/>
                    <a:pt x="814" y="963"/>
                    <a:pt x="814" y="963"/>
                  </a:cubicBezTo>
                  <a:cubicBezTo>
                    <a:pt x="710" y="572"/>
                    <a:pt x="710" y="572"/>
                    <a:pt x="710" y="572"/>
                  </a:cubicBezTo>
                  <a:cubicBezTo>
                    <a:pt x="696" y="523"/>
                    <a:pt x="672" y="523"/>
                    <a:pt x="644" y="527"/>
                  </a:cubicBezTo>
                  <a:cubicBezTo>
                    <a:pt x="644" y="527"/>
                    <a:pt x="589" y="535"/>
                    <a:pt x="601" y="594"/>
                  </a:cubicBezTo>
                  <a:cubicBezTo>
                    <a:pt x="703" y="1140"/>
                    <a:pt x="703" y="1140"/>
                    <a:pt x="703" y="1140"/>
                  </a:cubicBezTo>
                  <a:cubicBezTo>
                    <a:pt x="703" y="1148"/>
                    <a:pt x="705" y="1152"/>
                    <a:pt x="705" y="1159"/>
                  </a:cubicBezTo>
                  <a:cubicBezTo>
                    <a:pt x="705" y="1183"/>
                    <a:pt x="696" y="1207"/>
                    <a:pt x="679" y="1226"/>
                  </a:cubicBezTo>
                  <a:cubicBezTo>
                    <a:pt x="674" y="1233"/>
                    <a:pt x="667" y="1238"/>
                    <a:pt x="663" y="1238"/>
                  </a:cubicBezTo>
                  <a:cubicBezTo>
                    <a:pt x="632" y="1242"/>
                    <a:pt x="603" y="1235"/>
                    <a:pt x="577" y="1216"/>
                  </a:cubicBezTo>
                  <a:cubicBezTo>
                    <a:pt x="547" y="1193"/>
                    <a:pt x="525" y="1143"/>
                    <a:pt x="504" y="1112"/>
                  </a:cubicBezTo>
                  <a:cubicBezTo>
                    <a:pt x="492" y="1093"/>
                    <a:pt x="483" y="1072"/>
                    <a:pt x="468" y="1055"/>
                  </a:cubicBezTo>
                  <a:cubicBezTo>
                    <a:pt x="440" y="1027"/>
                    <a:pt x="383" y="1003"/>
                    <a:pt x="348" y="1032"/>
                  </a:cubicBezTo>
                  <a:cubicBezTo>
                    <a:pt x="338" y="1041"/>
                    <a:pt x="326" y="1065"/>
                    <a:pt x="336" y="1077"/>
                  </a:cubicBezTo>
                  <a:cubicBezTo>
                    <a:pt x="350" y="1096"/>
                    <a:pt x="369" y="1117"/>
                    <a:pt x="378" y="1138"/>
                  </a:cubicBezTo>
                  <a:cubicBezTo>
                    <a:pt x="388" y="1155"/>
                    <a:pt x="393" y="1174"/>
                    <a:pt x="400" y="1193"/>
                  </a:cubicBezTo>
                  <a:cubicBezTo>
                    <a:pt x="404" y="1204"/>
                    <a:pt x="407" y="1235"/>
                    <a:pt x="416" y="1245"/>
                  </a:cubicBezTo>
                  <a:cubicBezTo>
                    <a:pt x="426" y="1254"/>
                    <a:pt x="435" y="1273"/>
                    <a:pt x="442" y="1285"/>
                  </a:cubicBezTo>
                  <a:cubicBezTo>
                    <a:pt x="459" y="1311"/>
                    <a:pt x="483" y="1339"/>
                    <a:pt x="492" y="1368"/>
                  </a:cubicBezTo>
                  <a:cubicBezTo>
                    <a:pt x="525" y="1415"/>
                    <a:pt x="539" y="1477"/>
                    <a:pt x="575" y="1522"/>
                  </a:cubicBezTo>
                  <a:cubicBezTo>
                    <a:pt x="620" y="1576"/>
                    <a:pt x="663" y="1628"/>
                    <a:pt x="729" y="1659"/>
                  </a:cubicBezTo>
                  <a:cubicBezTo>
                    <a:pt x="752" y="1673"/>
                    <a:pt x="769" y="1692"/>
                    <a:pt x="783" y="1713"/>
                  </a:cubicBezTo>
                  <a:cubicBezTo>
                    <a:pt x="805" y="1827"/>
                    <a:pt x="805" y="1827"/>
                    <a:pt x="805" y="1827"/>
                  </a:cubicBezTo>
                  <a:cubicBezTo>
                    <a:pt x="887" y="1813"/>
                    <a:pt x="1224" y="1756"/>
                    <a:pt x="1259" y="1749"/>
                  </a:cubicBezTo>
                  <a:cubicBezTo>
                    <a:pt x="1238" y="1652"/>
                    <a:pt x="1238" y="1652"/>
                    <a:pt x="1238" y="1652"/>
                  </a:cubicBezTo>
                  <a:cubicBezTo>
                    <a:pt x="1235" y="1649"/>
                    <a:pt x="1235" y="1649"/>
                    <a:pt x="1235" y="1649"/>
                  </a:cubicBezTo>
                  <a:cubicBezTo>
                    <a:pt x="1245" y="1626"/>
                    <a:pt x="1250" y="1600"/>
                    <a:pt x="1257" y="1576"/>
                  </a:cubicBezTo>
                  <a:cubicBezTo>
                    <a:pt x="1262" y="1555"/>
                    <a:pt x="1266" y="1536"/>
                    <a:pt x="1266" y="1514"/>
                  </a:cubicBezTo>
                  <a:cubicBezTo>
                    <a:pt x="1269" y="1462"/>
                    <a:pt x="1271" y="1408"/>
                    <a:pt x="1273" y="1354"/>
                  </a:cubicBezTo>
                  <a:cubicBezTo>
                    <a:pt x="1273" y="1344"/>
                    <a:pt x="1273" y="1335"/>
                    <a:pt x="1276" y="1325"/>
                  </a:cubicBezTo>
                  <a:cubicBezTo>
                    <a:pt x="1280" y="1294"/>
                    <a:pt x="1262" y="1211"/>
                    <a:pt x="1198" y="1207"/>
                  </a:cubicBezTo>
                  <a:cubicBezTo>
                    <a:pt x="1195" y="1207"/>
                    <a:pt x="1195" y="1207"/>
                    <a:pt x="1195" y="1204"/>
                  </a:cubicBezTo>
                  <a:cubicBezTo>
                    <a:pt x="1179" y="1171"/>
                    <a:pt x="1157" y="1140"/>
                    <a:pt x="1131" y="1112"/>
                  </a:cubicBezTo>
                  <a:cubicBezTo>
                    <a:pt x="1101" y="1079"/>
                    <a:pt x="1058" y="1055"/>
                    <a:pt x="1013" y="1048"/>
                  </a:cubicBezTo>
                  <a:close/>
                  <a:moveTo>
                    <a:pt x="826" y="381"/>
                  </a:moveTo>
                  <a:cubicBezTo>
                    <a:pt x="442" y="381"/>
                    <a:pt x="442" y="381"/>
                    <a:pt x="442" y="381"/>
                  </a:cubicBezTo>
                  <a:cubicBezTo>
                    <a:pt x="442" y="0"/>
                    <a:pt x="442" y="0"/>
                    <a:pt x="442" y="0"/>
                  </a:cubicBezTo>
                  <a:cubicBezTo>
                    <a:pt x="826" y="0"/>
                    <a:pt x="826" y="0"/>
                    <a:pt x="826" y="0"/>
                  </a:cubicBezTo>
                  <a:cubicBezTo>
                    <a:pt x="826" y="381"/>
                    <a:pt x="826" y="381"/>
                    <a:pt x="826" y="381"/>
                  </a:cubicBezTo>
                  <a:cubicBezTo>
                    <a:pt x="826" y="381"/>
                    <a:pt x="826" y="381"/>
                    <a:pt x="826" y="381"/>
                  </a:cubicBezTo>
                  <a:close/>
                  <a:moveTo>
                    <a:pt x="386" y="381"/>
                  </a:moveTo>
                  <a:cubicBezTo>
                    <a:pt x="0" y="381"/>
                    <a:pt x="0" y="381"/>
                    <a:pt x="0" y="381"/>
                  </a:cubicBezTo>
                  <a:cubicBezTo>
                    <a:pt x="0" y="0"/>
                    <a:pt x="0" y="0"/>
                    <a:pt x="0" y="0"/>
                  </a:cubicBezTo>
                  <a:cubicBezTo>
                    <a:pt x="386" y="0"/>
                    <a:pt x="386" y="0"/>
                    <a:pt x="386" y="0"/>
                  </a:cubicBezTo>
                  <a:cubicBezTo>
                    <a:pt x="386" y="381"/>
                    <a:pt x="386" y="381"/>
                    <a:pt x="386" y="381"/>
                  </a:cubicBezTo>
                  <a:cubicBezTo>
                    <a:pt x="386" y="381"/>
                    <a:pt x="386" y="381"/>
                    <a:pt x="386" y="381"/>
                  </a:cubicBezTo>
                  <a:close/>
                  <a:moveTo>
                    <a:pt x="594" y="821"/>
                  </a:moveTo>
                  <a:cubicBezTo>
                    <a:pt x="442" y="821"/>
                    <a:pt x="442" y="821"/>
                    <a:pt x="442" y="821"/>
                  </a:cubicBezTo>
                  <a:cubicBezTo>
                    <a:pt x="442" y="437"/>
                    <a:pt x="442" y="437"/>
                    <a:pt x="442" y="437"/>
                  </a:cubicBezTo>
                  <a:cubicBezTo>
                    <a:pt x="826" y="437"/>
                    <a:pt x="826" y="437"/>
                    <a:pt x="826" y="437"/>
                  </a:cubicBezTo>
                  <a:cubicBezTo>
                    <a:pt x="826" y="821"/>
                    <a:pt x="826" y="821"/>
                    <a:pt x="826" y="821"/>
                  </a:cubicBezTo>
                  <a:cubicBezTo>
                    <a:pt x="826" y="821"/>
                    <a:pt x="826" y="821"/>
                    <a:pt x="826" y="821"/>
                  </a:cubicBezTo>
                  <a:cubicBezTo>
                    <a:pt x="755" y="561"/>
                    <a:pt x="755" y="561"/>
                    <a:pt x="755" y="561"/>
                  </a:cubicBezTo>
                  <a:cubicBezTo>
                    <a:pt x="755" y="561"/>
                    <a:pt x="755" y="561"/>
                    <a:pt x="755" y="561"/>
                  </a:cubicBezTo>
                  <a:cubicBezTo>
                    <a:pt x="755" y="561"/>
                    <a:pt x="755" y="561"/>
                    <a:pt x="755" y="561"/>
                  </a:cubicBezTo>
                  <a:cubicBezTo>
                    <a:pt x="736" y="492"/>
                    <a:pt x="693" y="478"/>
                    <a:pt x="663" y="478"/>
                  </a:cubicBezTo>
                  <a:cubicBezTo>
                    <a:pt x="653" y="478"/>
                    <a:pt x="644" y="478"/>
                    <a:pt x="636" y="480"/>
                  </a:cubicBezTo>
                  <a:cubicBezTo>
                    <a:pt x="627" y="482"/>
                    <a:pt x="591" y="490"/>
                    <a:pt x="570" y="520"/>
                  </a:cubicBezTo>
                  <a:cubicBezTo>
                    <a:pt x="558" y="537"/>
                    <a:pt x="547" y="563"/>
                    <a:pt x="554" y="601"/>
                  </a:cubicBezTo>
                  <a:cubicBezTo>
                    <a:pt x="594" y="821"/>
                    <a:pt x="594" y="821"/>
                    <a:pt x="594" y="821"/>
                  </a:cubicBezTo>
                  <a:cubicBezTo>
                    <a:pt x="594" y="821"/>
                    <a:pt x="594" y="821"/>
                    <a:pt x="594" y="821"/>
                  </a:cubicBezTo>
                  <a:close/>
                  <a:moveTo>
                    <a:pt x="371" y="1261"/>
                  </a:moveTo>
                  <a:cubicBezTo>
                    <a:pt x="0" y="1261"/>
                    <a:pt x="0" y="1261"/>
                    <a:pt x="0" y="1261"/>
                  </a:cubicBezTo>
                  <a:cubicBezTo>
                    <a:pt x="0" y="880"/>
                    <a:pt x="0" y="880"/>
                    <a:pt x="0" y="880"/>
                  </a:cubicBezTo>
                  <a:cubicBezTo>
                    <a:pt x="606" y="880"/>
                    <a:pt x="606" y="880"/>
                    <a:pt x="606" y="880"/>
                  </a:cubicBezTo>
                  <a:cubicBezTo>
                    <a:pt x="655" y="1150"/>
                    <a:pt x="655" y="1150"/>
                    <a:pt x="655" y="1150"/>
                  </a:cubicBezTo>
                  <a:cubicBezTo>
                    <a:pt x="655" y="1152"/>
                    <a:pt x="658" y="1155"/>
                    <a:pt x="658" y="1157"/>
                  </a:cubicBezTo>
                  <a:cubicBezTo>
                    <a:pt x="658" y="1157"/>
                    <a:pt x="658" y="1157"/>
                    <a:pt x="658" y="1157"/>
                  </a:cubicBezTo>
                  <a:cubicBezTo>
                    <a:pt x="658" y="1159"/>
                    <a:pt x="658" y="1159"/>
                    <a:pt x="658" y="1159"/>
                  </a:cubicBezTo>
                  <a:cubicBezTo>
                    <a:pt x="658" y="1171"/>
                    <a:pt x="653" y="1181"/>
                    <a:pt x="646" y="1193"/>
                  </a:cubicBezTo>
                  <a:cubicBezTo>
                    <a:pt x="644" y="1193"/>
                    <a:pt x="644" y="1193"/>
                    <a:pt x="644" y="1193"/>
                  </a:cubicBezTo>
                  <a:cubicBezTo>
                    <a:pt x="632" y="1193"/>
                    <a:pt x="620" y="1188"/>
                    <a:pt x="608" y="1178"/>
                  </a:cubicBezTo>
                  <a:cubicBezTo>
                    <a:pt x="608" y="1178"/>
                    <a:pt x="608" y="1178"/>
                    <a:pt x="608" y="1178"/>
                  </a:cubicBezTo>
                  <a:cubicBezTo>
                    <a:pt x="608" y="1178"/>
                    <a:pt x="608" y="1178"/>
                    <a:pt x="608" y="1178"/>
                  </a:cubicBezTo>
                  <a:cubicBezTo>
                    <a:pt x="591" y="1167"/>
                    <a:pt x="577" y="1140"/>
                    <a:pt x="563" y="1117"/>
                  </a:cubicBezTo>
                  <a:cubicBezTo>
                    <a:pt x="556" y="1107"/>
                    <a:pt x="551" y="1096"/>
                    <a:pt x="544" y="1086"/>
                  </a:cubicBezTo>
                  <a:cubicBezTo>
                    <a:pt x="539" y="1079"/>
                    <a:pt x="537" y="1074"/>
                    <a:pt x="532" y="1067"/>
                  </a:cubicBezTo>
                  <a:cubicBezTo>
                    <a:pt x="525" y="1053"/>
                    <a:pt x="516" y="1036"/>
                    <a:pt x="502" y="1022"/>
                  </a:cubicBezTo>
                  <a:cubicBezTo>
                    <a:pt x="473" y="991"/>
                    <a:pt x="428" y="972"/>
                    <a:pt x="388" y="972"/>
                  </a:cubicBezTo>
                  <a:cubicBezTo>
                    <a:pt x="362" y="972"/>
                    <a:pt x="338" y="980"/>
                    <a:pt x="319" y="994"/>
                  </a:cubicBezTo>
                  <a:cubicBezTo>
                    <a:pt x="293" y="1017"/>
                    <a:pt x="270" y="1069"/>
                    <a:pt x="298" y="1105"/>
                  </a:cubicBezTo>
                  <a:cubicBezTo>
                    <a:pt x="303" y="1110"/>
                    <a:pt x="305" y="1114"/>
                    <a:pt x="310" y="1119"/>
                  </a:cubicBezTo>
                  <a:cubicBezTo>
                    <a:pt x="319" y="1133"/>
                    <a:pt x="331" y="1148"/>
                    <a:pt x="336" y="1157"/>
                  </a:cubicBezTo>
                  <a:cubicBezTo>
                    <a:pt x="343" y="1174"/>
                    <a:pt x="350" y="1193"/>
                    <a:pt x="355" y="1207"/>
                  </a:cubicBezTo>
                  <a:cubicBezTo>
                    <a:pt x="355" y="1209"/>
                    <a:pt x="357" y="1214"/>
                    <a:pt x="357" y="1219"/>
                  </a:cubicBezTo>
                  <a:cubicBezTo>
                    <a:pt x="359" y="1233"/>
                    <a:pt x="364" y="1247"/>
                    <a:pt x="371" y="1261"/>
                  </a:cubicBezTo>
                  <a:close/>
                  <a:moveTo>
                    <a:pt x="386" y="821"/>
                  </a:moveTo>
                  <a:cubicBezTo>
                    <a:pt x="0" y="821"/>
                    <a:pt x="0" y="821"/>
                    <a:pt x="0" y="821"/>
                  </a:cubicBezTo>
                  <a:cubicBezTo>
                    <a:pt x="0" y="437"/>
                    <a:pt x="0" y="437"/>
                    <a:pt x="0" y="437"/>
                  </a:cubicBezTo>
                  <a:cubicBezTo>
                    <a:pt x="386" y="437"/>
                    <a:pt x="386" y="437"/>
                    <a:pt x="386" y="437"/>
                  </a:cubicBezTo>
                  <a:cubicBezTo>
                    <a:pt x="386" y="821"/>
                    <a:pt x="386" y="821"/>
                    <a:pt x="386" y="821"/>
                  </a:cubicBezTo>
                  <a:cubicBezTo>
                    <a:pt x="386" y="821"/>
                    <a:pt x="386" y="821"/>
                    <a:pt x="386" y="821"/>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sp>
          <p:nvSpPr>
            <p:cNvPr id="89" name="TextBox 88"/>
            <p:cNvSpPr txBox="1"/>
            <p:nvPr/>
          </p:nvSpPr>
          <p:spPr>
            <a:xfrm>
              <a:off x="276231" y="5332876"/>
              <a:ext cx="1551146"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a:latin typeface="Segoe UI Semilight" panose="020B0402040204020203" pitchFamily="34" charset="0"/>
                  <a:cs typeface="Segoe UI Semilight" panose="020B0402040204020203" pitchFamily="34" charset="0"/>
                </a:rPr>
                <a:t>Sensors </a:t>
              </a:r>
              <a:br>
                <a:rPr lang="en-US" sz="1150" spc="-30">
                  <a:latin typeface="Segoe UI Semilight" panose="020B0402040204020203" pitchFamily="34" charset="0"/>
                  <a:cs typeface="Segoe UI Semilight" panose="020B0402040204020203" pitchFamily="34" charset="0"/>
                </a:rPr>
              </a:br>
              <a:r>
                <a:rPr lang="en-US" sz="1150" spc="-30">
                  <a:latin typeface="Segoe UI Semilight" panose="020B0402040204020203" pitchFamily="34" charset="0"/>
                  <a:cs typeface="Segoe UI Semilight" panose="020B0402040204020203" pitchFamily="34" charset="0"/>
                </a:rPr>
                <a:t>and devices</a:t>
              </a:r>
            </a:p>
          </p:txBody>
        </p:sp>
        <p:sp>
          <p:nvSpPr>
            <p:cNvPr id="90" name="Freeform 16"/>
            <p:cNvSpPr>
              <a:spLocks noChangeAspect="1" noEditPoints="1"/>
            </p:cNvSpPr>
            <p:nvPr/>
          </p:nvSpPr>
          <p:spPr bwMode="auto">
            <a:xfrm>
              <a:off x="474853" y="4945056"/>
              <a:ext cx="576951" cy="530500"/>
            </a:xfrm>
            <a:custGeom>
              <a:avLst/>
              <a:gdLst>
                <a:gd name="T0" fmla="*/ 363 w 400"/>
                <a:gd name="T1" fmla="*/ 0 h 367"/>
                <a:gd name="T2" fmla="*/ 38 w 400"/>
                <a:gd name="T3" fmla="*/ 0 h 367"/>
                <a:gd name="T4" fmla="*/ 0 w 400"/>
                <a:gd name="T5" fmla="*/ 37 h 367"/>
                <a:gd name="T6" fmla="*/ 0 w 400"/>
                <a:gd name="T7" fmla="*/ 255 h 367"/>
                <a:gd name="T8" fmla="*/ 38 w 400"/>
                <a:gd name="T9" fmla="*/ 292 h 367"/>
                <a:gd name="T10" fmla="*/ 184 w 400"/>
                <a:gd name="T11" fmla="*/ 292 h 367"/>
                <a:gd name="T12" fmla="*/ 230 w 400"/>
                <a:gd name="T13" fmla="*/ 335 h 367"/>
                <a:gd name="T14" fmla="*/ 230 w 400"/>
                <a:gd name="T15" fmla="*/ 367 h 367"/>
                <a:gd name="T16" fmla="*/ 328 w 400"/>
                <a:gd name="T17" fmla="*/ 367 h 367"/>
                <a:gd name="T18" fmla="*/ 328 w 400"/>
                <a:gd name="T19" fmla="*/ 292 h 367"/>
                <a:gd name="T20" fmla="*/ 363 w 400"/>
                <a:gd name="T21" fmla="*/ 292 h 367"/>
                <a:gd name="T22" fmla="*/ 400 w 400"/>
                <a:gd name="T23" fmla="*/ 255 h 367"/>
                <a:gd name="T24" fmla="*/ 400 w 400"/>
                <a:gd name="T25" fmla="*/ 37 h 367"/>
                <a:gd name="T26" fmla="*/ 363 w 400"/>
                <a:gd name="T27" fmla="*/ 0 h 367"/>
                <a:gd name="T28" fmla="*/ 361 w 400"/>
                <a:gd name="T29" fmla="*/ 253 h 367"/>
                <a:gd name="T30" fmla="*/ 328 w 400"/>
                <a:gd name="T31" fmla="*/ 253 h 367"/>
                <a:gd name="T32" fmla="*/ 328 w 400"/>
                <a:gd name="T33" fmla="*/ 197 h 367"/>
                <a:gd name="T34" fmla="*/ 305 w 400"/>
                <a:gd name="T35" fmla="*/ 197 h 367"/>
                <a:gd name="T36" fmla="*/ 305 w 400"/>
                <a:gd name="T37" fmla="*/ 219 h 367"/>
                <a:gd name="T38" fmla="*/ 298 w 400"/>
                <a:gd name="T39" fmla="*/ 219 h 367"/>
                <a:gd name="T40" fmla="*/ 298 w 400"/>
                <a:gd name="T41" fmla="*/ 180 h 367"/>
                <a:gd name="T42" fmla="*/ 275 w 400"/>
                <a:gd name="T43" fmla="*/ 180 h 367"/>
                <a:gd name="T44" fmla="*/ 275 w 400"/>
                <a:gd name="T45" fmla="*/ 219 h 367"/>
                <a:gd name="T46" fmla="*/ 269 w 400"/>
                <a:gd name="T47" fmla="*/ 219 h 367"/>
                <a:gd name="T48" fmla="*/ 269 w 400"/>
                <a:gd name="T49" fmla="*/ 166 h 367"/>
                <a:gd name="T50" fmla="*/ 245 w 400"/>
                <a:gd name="T51" fmla="*/ 166 h 367"/>
                <a:gd name="T52" fmla="*/ 245 w 400"/>
                <a:gd name="T53" fmla="*/ 219 h 367"/>
                <a:gd name="T54" fmla="*/ 239 w 400"/>
                <a:gd name="T55" fmla="*/ 219 h 367"/>
                <a:gd name="T56" fmla="*/ 239 w 400"/>
                <a:gd name="T57" fmla="*/ 111 h 367"/>
                <a:gd name="T58" fmla="*/ 216 w 400"/>
                <a:gd name="T59" fmla="*/ 111 h 367"/>
                <a:gd name="T60" fmla="*/ 216 w 400"/>
                <a:gd name="T61" fmla="*/ 249 h 367"/>
                <a:gd name="T62" fmla="*/ 208 w 400"/>
                <a:gd name="T63" fmla="*/ 249 h 367"/>
                <a:gd name="T64" fmla="*/ 208 w 400"/>
                <a:gd name="T65" fmla="*/ 197 h 367"/>
                <a:gd name="T66" fmla="*/ 183 w 400"/>
                <a:gd name="T67" fmla="*/ 197 h 367"/>
                <a:gd name="T68" fmla="*/ 183 w 400"/>
                <a:gd name="T69" fmla="*/ 253 h 367"/>
                <a:gd name="T70" fmla="*/ 39 w 400"/>
                <a:gd name="T71" fmla="*/ 253 h 367"/>
                <a:gd name="T72" fmla="*/ 39 w 400"/>
                <a:gd name="T73" fmla="*/ 39 h 367"/>
                <a:gd name="T74" fmla="*/ 361 w 400"/>
                <a:gd name="T75" fmla="*/ 39 h 367"/>
                <a:gd name="T76" fmla="*/ 361 w 400"/>
                <a:gd name="T77" fmla="*/ 253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400" h="367">
                  <a:moveTo>
                    <a:pt x="363" y="0"/>
                  </a:moveTo>
                  <a:cubicBezTo>
                    <a:pt x="38" y="0"/>
                    <a:pt x="38" y="0"/>
                    <a:pt x="38" y="0"/>
                  </a:cubicBezTo>
                  <a:cubicBezTo>
                    <a:pt x="17" y="0"/>
                    <a:pt x="0" y="16"/>
                    <a:pt x="0" y="37"/>
                  </a:cubicBezTo>
                  <a:cubicBezTo>
                    <a:pt x="0" y="255"/>
                    <a:pt x="0" y="255"/>
                    <a:pt x="0" y="255"/>
                  </a:cubicBezTo>
                  <a:cubicBezTo>
                    <a:pt x="0" y="275"/>
                    <a:pt x="17" y="292"/>
                    <a:pt x="38" y="292"/>
                  </a:cubicBezTo>
                  <a:cubicBezTo>
                    <a:pt x="184" y="292"/>
                    <a:pt x="184" y="292"/>
                    <a:pt x="184" y="292"/>
                  </a:cubicBezTo>
                  <a:cubicBezTo>
                    <a:pt x="191" y="310"/>
                    <a:pt x="230" y="335"/>
                    <a:pt x="230" y="335"/>
                  </a:cubicBezTo>
                  <a:cubicBezTo>
                    <a:pt x="230" y="367"/>
                    <a:pt x="230" y="367"/>
                    <a:pt x="230" y="367"/>
                  </a:cubicBezTo>
                  <a:cubicBezTo>
                    <a:pt x="328" y="367"/>
                    <a:pt x="328" y="367"/>
                    <a:pt x="328" y="367"/>
                  </a:cubicBezTo>
                  <a:cubicBezTo>
                    <a:pt x="328" y="292"/>
                    <a:pt x="328" y="292"/>
                    <a:pt x="328" y="292"/>
                  </a:cubicBezTo>
                  <a:cubicBezTo>
                    <a:pt x="363" y="292"/>
                    <a:pt x="363" y="292"/>
                    <a:pt x="363" y="292"/>
                  </a:cubicBezTo>
                  <a:cubicBezTo>
                    <a:pt x="384" y="292"/>
                    <a:pt x="400" y="275"/>
                    <a:pt x="400" y="255"/>
                  </a:cubicBezTo>
                  <a:cubicBezTo>
                    <a:pt x="400" y="37"/>
                    <a:pt x="400" y="37"/>
                    <a:pt x="400" y="37"/>
                  </a:cubicBezTo>
                  <a:cubicBezTo>
                    <a:pt x="400" y="16"/>
                    <a:pt x="384" y="0"/>
                    <a:pt x="363" y="0"/>
                  </a:cubicBezTo>
                  <a:close/>
                  <a:moveTo>
                    <a:pt x="361" y="253"/>
                  </a:moveTo>
                  <a:cubicBezTo>
                    <a:pt x="328" y="253"/>
                    <a:pt x="328" y="253"/>
                    <a:pt x="328" y="253"/>
                  </a:cubicBezTo>
                  <a:cubicBezTo>
                    <a:pt x="328" y="197"/>
                    <a:pt x="328" y="197"/>
                    <a:pt x="328" y="197"/>
                  </a:cubicBezTo>
                  <a:cubicBezTo>
                    <a:pt x="328" y="181"/>
                    <a:pt x="305" y="181"/>
                    <a:pt x="305" y="197"/>
                  </a:cubicBezTo>
                  <a:cubicBezTo>
                    <a:pt x="305" y="219"/>
                    <a:pt x="305" y="219"/>
                    <a:pt x="305" y="219"/>
                  </a:cubicBezTo>
                  <a:cubicBezTo>
                    <a:pt x="305" y="222"/>
                    <a:pt x="298" y="222"/>
                    <a:pt x="298" y="219"/>
                  </a:cubicBezTo>
                  <a:cubicBezTo>
                    <a:pt x="298" y="180"/>
                    <a:pt x="298" y="180"/>
                    <a:pt x="298" y="180"/>
                  </a:cubicBezTo>
                  <a:cubicBezTo>
                    <a:pt x="298" y="165"/>
                    <a:pt x="275" y="165"/>
                    <a:pt x="275" y="180"/>
                  </a:cubicBezTo>
                  <a:cubicBezTo>
                    <a:pt x="275" y="219"/>
                    <a:pt x="275" y="219"/>
                    <a:pt x="275" y="219"/>
                  </a:cubicBezTo>
                  <a:cubicBezTo>
                    <a:pt x="275" y="222"/>
                    <a:pt x="269" y="222"/>
                    <a:pt x="269" y="219"/>
                  </a:cubicBezTo>
                  <a:cubicBezTo>
                    <a:pt x="269" y="166"/>
                    <a:pt x="269" y="166"/>
                    <a:pt x="269" y="166"/>
                  </a:cubicBezTo>
                  <a:cubicBezTo>
                    <a:pt x="269" y="150"/>
                    <a:pt x="245" y="150"/>
                    <a:pt x="245" y="166"/>
                  </a:cubicBezTo>
                  <a:cubicBezTo>
                    <a:pt x="245" y="219"/>
                    <a:pt x="245" y="219"/>
                    <a:pt x="245" y="219"/>
                  </a:cubicBezTo>
                  <a:cubicBezTo>
                    <a:pt x="245" y="222"/>
                    <a:pt x="239" y="222"/>
                    <a:pt x="239" y="219"/>
                  </a:cubicBezTo>
                  <a:cubicBezTo>
                    <a:pt x="239" y="111"/>
                    <a:pt x="239" y="111"/>
                    <a:pt x="239" y="111"/>
                  </a:cubicBezTo>
                  <a:cubicBezTo>
                    <a:pt x="239" y="96"/>
                    <a:pt x="216" y="96"/>
                    <a:pt x="216" y="111"/>
                  </a:cubicBezTo>
                  <a:cubicBezTo>
                    <a:pt x="216" y="249"/>
                    <a:pt x="216" y="249"/>
                    <a:pt x="216" y="249"/>
                  </a:cubicBezTo>
                  <a:cubicBezTo>
                    <a:pt x="216" y="252"/>
                    <a:pt x="208" y="252"/>
                    <a:pt x="208" y="249"/>
                  </a:cubicBezTo>
                  <a:cubicBezTo>
                    <a:pt x="208" y="197"/>
                    <a:pt x="208" y="197"/>
                    <a:pt x="208" y="197"/>
                  </a:cubicBezTo>
                  <a:cubicBezTo>
                    <a:pt x="208" y="178"/>
                    <a:pt x="183" y="179"/>
                    <a:pt x="183" y="197"/>
                  </a:cubicBezTo>
                  <a:cubicBezTo>
                    <a:pt x="183" y="253"/>
                    <a:pt x="183" y="253"/>
                    <a:pt x="183" y="253"/>
                  </a:cubicBezTo>
                  <a:cubicBezTo>
                    <a:pt x="39" y="253"/>
                    <a:pt x="39" y="253"/>
                    <a:pt x="39" y="253"/>
                  </a:cubicBezTo>
                  <a:cubicBezTo>
                    <a:pt x="39" y="39"/>
                    <a:pt x="39" y="39"/>
                    <a:pt x="39" y="39"/>
                  </a:cubicBezTo>
                  <a:cubicBezTo>
                    <a:pt x="361" y="39"/>
                    <a:pt x="361" y="39"/>
                    <a:pt x="361" y="39"/>
                  </a:cubicBezTo>
                  <a:cubicBezTo>
                    <a:pt x="361" y="253"/>
                    <a:pt x="361" y="253"/>
                    <a:pt x="361" y="253"/>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grpSp>
      <p:sp>
        <p:nvSpPr>
          <p:cNvPr id="91" name="Rectangle 90"/>
          <p:cNvSpPr/>
          <p:nvPr/>
        </p:nvSpPr>
        <p:spPr>
          <a:xfrm>
            <a:off x="5299704" y="6200099"/>
            <a:ext cx="1436110" cy="345163"/>
          </a:xfrm>
          <a:prstGeom prst="rect">
            <a:avLst/>
          </a:prstGeom>
        </p:spPr>
        <p:txBody>
          <a:bodyPr wrap="none">
            <a:spAutoFit/>
          </a:bodyPr>
          <a:lstStyle/>
          <a:p>
            <a:pPr algn="ctr" defTabSz="725012">
              <a:spcBef>
                <a:spcPct val="0"/>
              </a:spcBef>
              <a:spcAft>
                <a:spcPct val="35000"/>
              </a:spcAft>
            </a:pPr>
            <a:r>
              <a:rPr lang="en-US" sz="1599" b="1" spc="-30">
                <a:latin typeface="Segoe UI Semilight" panose="020B0402040204020203" pitchFamily="34" charset="0"/>
                <a:cs typeface="Segoe UI Semilight" panose="020B0402040204020203" pitchFamily="34" charset="0"/>
              </a:rPr>
              <a:t>INTELLIGENCE</a:t>
            </a:r>
          </a:p>
        </p:txBody>
      </p:sp>
      <p:sp>
        <p:nvSpPr>
          <p:cNvPr id="92" name="Right Arrow 91"/>
          <p:cNvSpPr/>
          <p:nvPr/>
        </p:nvSpPr>
        <p:spPr bwMode="auto">
          <a:xfrm>
            <a:off x="1755267" y="6239543"/>
            <a:ext cx="3484983"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sp>
        <p:nvSpPr>
          <p:cNvPr id="93" name="Rectangle 92"/>
          <p:cNvSpPr/>
          <p:nvPr/>
        </p:nvSpPr>
        <p:spPr>
          <a:xfrm>
            <a:off x="11134322" y="6200099"/>
            <a:ext cx="894496" cy="345163"/>
          </a:xfrm>
          <a:prstGeom prst="rect">
            <a:avLst/>
          </a:prstGeom>
        </p:spPr>
        <p:txBody>
          <a:bodyPr wrap="none">
            <a:spAutoFit/>
          </a:bodyPr>
          <a:lstStyle/>
          <a:p>
            <a:pPr algn="ctr" defTabSz="725012">
              <a:spcBef>
                <a:spcPct val="0"/>
              </a:spcBef>
              <a:spcAft>
                <a:spcPct val="35000"/>
              </a:spcAft>
            </a:pPr>
            <a:r>
              <a:rPr lang="en-US" sz="1599" b="1" spc="-30">
                <a:latin typeface="Segoe UI Semilight" panose="020B0402040204020203" pitchFamily="34" charset="0"/>
                <a:cs typeface="Segoe UI Semilight" panose="020B0402040204020203" pitchFamily="34" charset="0"/>
              </a:rPr>
              <a:t>ACTION</a:t>
            </a:r>
          </a:p>
        </p:txBody>
      </p:sp>
      <p:grpSp>
        <p:nvGrpSpPr>
          <p:cNvPr id="94" name="Group 93"/>
          <p:cNvGrpSpPr/>
          <p:nvPr/>
        </p:nvGrpSpPr>
        <p:grpSpPr>
          <a:xfrm>
            <a:off x="10920388" y="3076176"/>
            <a:ext cx="1239881" cy="1054416"/>
            <a:chOff x="10920388" y="2780901"/>
            <a:chExt cx="1239881" cy="1054416"/>
          </a:xfrm>
        </p:grpSpPr>
        <p:grpSp>
          <p:nvGrpSpPr>
            <p:cNvPr id="95" name="Group 94"/>
            <p:cNvGrpSpPr/>
            <p:nvPr/>
          </p:nvGrpSpPr>
          <p:grpSpPr>
            <a:xfrm>
              <a:off x="11311238" y="2780901"/>
              <a:ext cx="458181" cy="590870"/>
              <a:chOff x="8824650" y="2294433"/>
              <a:chExt cx="368737" cy="475523"/>
            </a:xfrm>
          </p:grpSpPr>
          <p:sp>
            <p:nvSpPr>
              <p:cNvPr id="97" name="Freeform 74"/>
              <p:cNvSpPr>
                <a:spLocks noEditPoints="1"/>
              </p:cNvSpPr>
              <p:nvPr/>
            </p:nvSpPr>
            <p:spPr bwMode="auto">
              <a:xfrm flipH="1">
                <a:off x="8824650"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sp>
            <p:nvSpPr>
              <p:cNvPr id="98" name="Freeform 74"/>
              <p:cNvSpPr>
                <a:spLocks noEditPoints="1"/>
              </p:cNvSpPr>
              <p:nvPr/>
            </p:nvSpPr>
            <p:spPr bwMode="auto">
              <a:xfrm flipH="1">
                <a:off x="9017274" y="2294433"/>
                <a:ext cx="176113" cy="475523"/>
              </a:xfrm>
              <a:custGeom>
                <a:avLst/>
                <a:gdLst>
                  <a:gd name="T0" fmla="*/ 417 w 858"/>
                  <a:gd name="T1" fmla="*/ 0 h 2322"/>
                  <a:gd name="T2" fmla="*/ 609 w 858"/>
                  <a:gd name="T3" fmla="*/ 191 h 2322"/>
                  <a:gd name="T4" fmla="*/ 417 w 858"/>
                  <a:gd name="T5" fmla="*/ 377 h 2322"/>
                  <a:gd name="T6" fmla="*/ 226 w 858"/>
                  <a:gd name="T7" fmla="*/ 191 h 2322"/>
                  <a:gd name="T8" fmla="*/ 417 w 858"/>
                  <a:gd name="T9" fmla="*/ 0 h 2322"/>
                  <a:gd name="T10" fmla="*/ 191 w 858"/>
                  <a:gd name="T11" fmla="*/ 2218 h 2322"/>
                  <a:gd name="T12" fmla="*/ 301 w 858"/>
                  <a:gd name="T13" fmla="*/ 2322 h 2322"/>
                  <a:gd name="T14" fmla="*/ 406 w 858"/>
                  <a:gd name="T15" fmla="*/ 2218 h 2322"/>
                  <a:gd name="T16" fmla="*/ 406 w 858"/>
                  <a:gd name="T17" fmla="*/ 1324 h 2322"/>
                  <a:gd name="T18" fmla="*/ 452 w 858"/>
                  <a:gd name="T19" fmla="*/ 1324 h 2322"/>
                  <a:gd name="T20" fmla="*/ 452 w 858"/>
                  <a:gd name="T21" fmla="*/ 2218 h 2322"/>
                  <a:gd name="T22" fmla="*/ 557 w 858"/>
                  <a:gd name="T23" fmla="*/ 2322 h 2322"/>
                  <a:gd name="T24" fmla="*/ 667 w 858"/>
                  <a:gd name="T25" fmla="*/ 2218 h 2322"/>
                  <a:gd name="T26" fmla="*/ 667 w 858"/>
                  <a:gd name="T27" fmla="*/ 679 h 2322"/>
                  <a:gd name="T28" fmla="*/ 713 w 858"/>
                  <a:gd name="T29" fmla="*/ 679 h 2322"/>
                  <a:gd name="T30" fmla="*/ 713 w 858"/>
                  <a:gd name="T31" fmla="*/ 1248 h 2322"/>
                  <a:gd name="T32" fmla="*/ 858 w 858"/>
                  <a:gd name="T33" fmla="*/ 1248 h 2322"/>
                  <a:gd name="T34" fmla="*/ 858 w 858"/>
                  <a:gd name="T35" fmla="*/ 667 h 2322"/>
                  <a:gd name="T36" fmla="*/ 638 w 858"/>
                  <a:gd name="T37" fmla="*/ 418 h 2322"/>
                  <a:gd name="T38" fmla="*/ 215 w 858"/>
                  <a:gd name="T39" fmla="*/ 418 h 2322"/>
                  <a:gd name="T40" fmla="*/ 0 w 858"/>
                  <a:gd name="T41" fmla="*/ 662 h 2322"/>
                  <a:gd name="T42" fmla="*/ 0 w 858"/>
                  <a:gd name="T43" fmla="*/ 1248 h 2322"/>
                  <a:gd name="T44" fmla="*/ 145 w 858"/>
                  <a:gd name="T45" fmla="*/ 1248 h 2322"/>
                  <a:gd name="T46" fmla="*/ 145 w 858"/>
                  <a:gd name="T47" fmla="*/ 679 h 2322"/>
                  <a:gd name="T48" fmla="*/ 197 w 858"/>
                  <a:gd name="T49" fmla="*/ 679 h 2322"/>
                  <a:gd name="T50" fmla="*/ 191 w 858"/>
                  <a:gd name="T51" fmla="*/ 2218 h 2322"/>
                  <a:gd name="T52" fmla="*/ 191 w 858"/>
                  <a:gd name="T53" fmla="*/ 2218 h 23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8" h="2322">
                    <a:moveTo>
                      <a:pt x="417" y="0"/>
                    </a:moveTo>
                    <a:cubicBezTo>
                      <a:pt x="522" y="0"/>
                      <a:pt x="609" y="87"/>
                      <a:pt x="609" y="191"/>
                    </a:cubicBezTo>
                    <a:cubicBezTo>
                      <a:pt x="609" y="296"/>
                      <a:pt x="522" y="377"/>
                      <a:pt x="417" y="377"/>
                    </a:cubicBezTo>
                    <a:cubicBezTo>
                      <a:pt x="313" y="377"/>
                      <a:pt x="226" y="296"/>
                      <a:pt x="226" y="191"/>
                    </a:cubicBezTo>
                    <a:cubicBezTo>
                      <a:pt x="226" y="87"/>
                      <a:pt x="313" y="0"/>
                      <a:pt x="417" y="0"/>
                    </a:cubicBezTo>
                    <a:close/>
                    <a:moveTo>
                      <a:pt x="191" y="2218"/>
                    </a:moveTo>
                    <a:cubicBezTo>
                      <a:pt x="191" y="2276"/>
                      <a:pt x="244" y="2322"/>
                      <a:pt x="301" y="2322"/>
                    </a:cubicBezTo>
                    <a:cubicBezTo>
                      <a:pt x="359" y="2322"/>
                      <a:pt x="406" y="2276"/>
                      <a:pt x="406" y="2218"/>
                    </a:cubicBezTo>
                    <a:cubicBezTo>
                      <a:pt x="406" y="1324"/>
                      <a:pt x="406" y="1324"/>
                      <a:pt x="406" y="1324"/>
                    </a:cubicBezTo>
                    <a:cubicBezTo>
                      <a:pt x="452" y="1324"/>
                      <a:pt x="452" y="1324"/>
                      <a:pt x="452" y="1324"/>
                    </a:cubicBezTo>
                    <a:cubicBezTo>
                      <a:pt x="452" y="2218"/>
                      <a:pt x="452" y="2218"/>
                      <a:pt x="452" y="2218"/>
                    </a:cubicBezTo>
                    <a:cubicBezTo>
                      <a:pt x="452" y="2276"/>
                      <a:pt x="499" y="2322"/>
                      <a:pt x="557" y="2322"/>
                    </a:cubicBezTo>
                    <a:cubicBezTo>
                      <a:pt x="620" y="2322"/>
                      <a:pt x="667" y="2276"/>
                      <a:pt x="667" y="2218"/>
                    </a:cubicBezTo>
                    <a:cubicBezTo>
                      <a:pt x="667" y="679"/>
                      <a:pt x="667" y="679"/>
                      <a:pt x="667" y="679"/>
                    </a:cubicBezTo>
                    <a:cubicBezTo>
                      <a:pt x="713" y="679"/>
                      <a:pt x="713" y="679"/>
                      <a:pt x="713" y="679"/>
                    </a:cubicBezTo>
                    <a:cubicBezTo>
                      <a:pt x="713" y="1248"/>
                      <a:pt x="713" y="1248"/>
                      <a:pt x="713" y="1248"/>
                    </a:cubicBezTo>
                    <a:cubicBezTo>
                      <a:pt x="713" y="1358"/>
                      <a:pt x="858" y="1358"/>
                      <a:pt x="858" y="1248"/>
                    </a:cubicBezTo>
                    <a:cubicBezTo>
                      <a:pt x="858" y="667"/>
                      <a:pt x="858" y="667"/>
                      <a:pt x="858" y="667"/>
                    </a:cubicBezTo>
                    <a:cubicBezTo>
                      <a:pt x="858" y="540"/>
                      <a:pt x="788" y="418"/>
                      <a:pt x="638" y="418"/>
                    </a:cubicBezTo>
                    <a:cubicBezTo>
                      <a:pt x="215" y="418"/>
                      <a:pt x="215" y="418"/>
                      <a:pt x="215" y="418"/>
                    </a:cubicBezTo>
                    <a:cubicBezTo>
                      <a:pt x="81" y="418"/>
                      <a:pt x="0" y="528"/>
                      <a:pt x="0" y="662"/>
                    </a:cubicBezTo>
                    <a:cubicBezTo>
                      <a:pt x="0" y="1248"/>
                      <a:pt x="0" y="1248"/>
                      <a:pt x="0" y="1248"/>
                    </a:cubicBezTo>
                    <a:cubicBezTo>
                      <a:pt x="0" y="1358"/>
                      <a:pt x="145" y="1358"/>
                      <a:pt x="145" y="1248"/>
                    </a:cubicBezTo>
                    <a:cubicBezTo>
                      <a:pt x="145" y="679"/>
                      <a:pt x="145" y="679"/>
                      <a:pt x="145" y="679"/>
                    </a:cubicBezTo>
                    <a:cubicBezTo>
                      <a:pt x="197" y="679"/>
                      <a:pt x="197" y="679"/>
                      <a:pt x="197" y="679"/>
                    </a:cubicBezTo>
                    <a:cubicBezTo>
                      <a:pt x="191" y="2218"/>
                      <a:pt x="191" y="2218"/>
                      <a:pt x="191" y="2218"/>
                    </a:cubicBezTo>
                    <a:cubicBezTo>
                      <a:pt x="191" y="2218"/>
                      <a:pt x="191" y="2218"/>
                      <a:pt x="191" y="2218"/>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grpSp>
        <p:sp>
          <p:nvSpPr>
            <p:cNvPr id="96" name="TextBox 95"/>
            <p:cNvSpPr txBox="1"/>
            <p:nvPr/>
          </p:nvSpPr>
          <p:spPr>
            <a:xfrm>
              <a:off x="10920388" y="3380620"/>
              <a:ext cx="1239881" cy="454697"/>
            </a:xfrm>
            <a:prstGeom prst="rect">
              <a:avLst/>
            </a:prstGeom>
            <a:noFill/>
          </p:spPr>
          <p:txBody>
            <a:bodyPr wrap="square" lIns="182854" tIns="146283" rIns="182854" bIns="146283" rtlCol="0">
              <a:spAutoFit/>
            </a:bodyPr>
            <a:lstStyle/>
            <a:p>
              <a:pPr algn="ctr" defTabSz="932563">
                <a:lnSpc>
                  <a:spcPct val="90000"/>
                </a:lnSpc>
                <a:spcBef>
                  <a:spcPct val="0"/>
                </a:spcBef>
                <a:spcAft>
                  <a:spcPts val="600"/>
                </a:spcAft>
              </a:pPr>
              <a:r>
                <a:rPr lang="en-US" sz="1150" spc="-30">
                  <a:latin typeface="Segoe UI Semilight" panose="020B0402040204020203" pitchFamily="34" charset="0"/>
                  <a:cs typeface="Segoe UI Semilight" panose="020B0402040204020203" pitchFamily="34" charset="0"/>
                </a:rPr>
                <a:t>People</a:t>
              </a:r>
            </a:p>
          </p:txBody>
        </p:sp>
      </p:grpSp>
      <p:grpSp>
        <p:nvGrpSpPr>
          <p:cNvPr id="99" name="Group 98"/>
          <p:cNvGrpSpPr/>
          <p:nvPr/>
        </p:nvGrpSpPr>
        <p:grpSpPr>
          <a:xfrm>
            <a:off x="11084791" y="4760710"/>
            <a:ext cx="1077047" cy="1308658"/>
            <a:chOff x="11084791" y="4760710"/>
            <a:chExt cx="1077047" cy="1308658"/>
          </a:xfrm>
        </p:grpSpPr>
        <p:grpSp>
          <p:nvGrpSpPr>
            <p:cNvPr id="100" name="Group 99"/>
            <p:cNvGrpSpPr/>
            <p:nvPr/>
          </p:nvGrpSpPr>
          <p:grpSpPr>
            <a:xfrm>
              <a:off x="11311897" y="4760710"/>
              <a:ext cx="503712" cy="783392"/>
              <a:chOff x="8597110" y="4718972"/>
              <a:chExt cx="361215" cy="561776"/>
            </a:xfrm>
          </p:grpSpPr>
          <p:sp>
            <p:nvSpPr>
              <p:cNvPr id="102" name="Freeform 68"/>
              <p:cNvSpPr>
                <a:spLocks/>
              </p:cNvSpPr>
              <p:nvPr/>
            </p:nvSpPr>
            <p:spPr bwMode="auto">
              <a:xfrm rot="16200000">
                <a:off x="8612012" y="5015484"/>
                <a:ext cx="273629" cy="256899"/>
              </a:xfrm>
              <a:custGeom>
                <a:avLst/>
                <a:gdLst>
                  <a:gd name="T0" fmla="*/ 564 w 1203"/>
                  <a:gd name="T1" fmla="*/ 1129 h 1129"/>
                  <a:gd name="T2" fmla="*/ 0 w 1203"/>
                  <a:gd name="T3" fmla="*/ 565 h 1129"/>
                  <a:gd name="T4" fmla="*/ 564 w 1203"/>
                  <a:gd name="T5" fmla="*/ 0 h 1129"/>
                  <a:gd name="T6" fmla="*/ 1115 w 1203"/>
                  <a:gd name="T7" fmla="*/ 443 h 1129"/>
                  <a:gd name="T8" fmla="*/ 1203 w 1203"/>
                  <a:gd name="T9" fmla="*/ 449 h 1129"/>
                  <a:gd name="T10" fmla="*/ 1055 w 1203"/>
                  <a:gd name="T11" fmla="*/ 599 h 1129"/>
                  <a:gd name="T12" fmla="*/ 876 w 1203"/>
                  <a:gd name="T13" fmla="*/ 426 h 1129"/>
                  <a:gd name="T14" fmla="*/ 963 w 1203"/>
                  <a:gd name="T15" fmla="*/ 432 h 1129"/>
                  <a:gd name="T16" fmla="*/ 431 w 1203"/>
                  <a:gd name="T17" fmla="*/ 166 h 1129"/>
                  <a:gd name="T18" fmla="*/ 165 w 1203"/>
                  <a:gd name="T19" fmla="*/ 698 h 1129"/>
                  <a:gd name="T20" fmla="*/ 564 w 1203"/>
                  <a:gd name="T21" fmla="*/ 985 h 1129"/>
                  <a:gd name="T22" fmla="*/ 564 w 1203"/>
                  <a:gd name="T23" fmla="*/ 1129 h 1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03" h="1129">
                    <a:moveTo>
                      <a:pt x="564" y="1129"/>
                    </a:moveTo>
                    <a:cubicBezTo>
                      <a:pt x="252" y="1129"/>
                      <a:pt x="0" y="877"/>
                      <a:pt x="0" y="565"/>
                    </a:cubicBezTo>
                    <a:cubicBezTo>
                      <a:pt x="0" y="253"/>
                      <a:pt x="252" y="0"/>
                      <a:pt x="564" y="0"/>
                    </a:cubicBezTo>
                    <a:cubicBezTo>
                      <a:pt x="829" y="0"/>
                      <a:pt x="1058" y="184"/>
                      <a:pt x="1115" y="443"/>
                    </a:cubicBezTo>
                    <a:cubicBezTo>
                      <a:pt x="1203" y="449"/>
                      <a:pt x="1203" y="449"/>
                      <a:pt x="1203" y="449"/>
                    </a:cubicBezTo>
                    <a:cubicBezTo>
                      <a:pt x="1055" y="599"/>
                      <a:pt x="1055" y="599"/>
                      <a:pt x="1055" y="599"/>
                    </a:cubicBezTo>
                    <a:cubicBezTo>
                      <a:pt x="876" y="426"/>
                      <a:pt x="876" y="426"/>
                      <a:pt x="876" y="426"/>
                    </a:cubicBezTo>
                    <a:cubicBezTo>
                      <a:pt x="963" y="432"/>
                      <a:pt x="963" y="432"/>
                      <a:pt x="963" y="432"/>
                    </a:cubicBezTo>
                    <a:cubicBezTo>
                      <a:pt x="889" y="212"/>
                      <a:pt x="651" y="93"/>
                      <a:pt x="431" y="166"/>
                    </a:cubicBezTo>
                    <a:cubicBezTo>
                      <a:pt x="211" y="239"/>
                      <a:pt x="92" y="477"/>
                      <a:pt x="165" y="698"/>
                    </a:cubicBezTo>
                    <a:cubicBezTo>
                      <a:pt x="222" y="869"/>
                      <a:pt x="383" y="985"/>
                      <a:pt x="564" y="985"/>
                    </a:cubicBezTo>
                    <a:lnTo>
                      <a:pt x="564" y="1129"/>
                    </a:ln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sp>
            <p:nvSpPr>
              <p:cNvPr id="103" name="Freeform 69"/>
              <p:cNvSpPr>
                <a:spLocks/>
              </p:cNvSpPr>
              <p:nvPr/>
            </p:nvSpPr>
            <p:spPr bwMode="auto">
              <a:xfrm rot="16200000">
                <a:off x="8699407" y="4896072"/>
                <a:ext cx="286127" cy="231709"/>
              </a:xfrm>
              <a:custGeom>
                <a:avLst/>
                <a:gdLst>
                  <a:gd name="T0" fmla="*/ 219 w 1258"/>
                  <a:gd name="T1" fmla="*/ 0 h 1018"/>
                  <a:gd name="T2" fmla="*/ 321 w 1258"/>
                  <a:gd name="T3" fmla="*/ 102 h 1018"/>
                  <a:gd name="T4" fmla="*/ 321 w 1258"/>
                  <a:gd name="T5" fmla="*/ 697 h 1018"/>
                  <a:gd name="T6" fmla="*/ 916 w 1258"/>
                  <a:gd name="T7" fmla="*/ 697 h 1018"/>
                  <a:gd name="T8" fmla="*/ 1017 w 1258"/>
                  <a:gd name="T9" fmla="*/ 532 h 1018"/>
                  <a:gd name="T10" fmla="*/ 930 w 1258"/>
                  <a:gd name="T11" fmla="*/ 539 h 1018"/>
                  <a:gd name="T12" fmla="*/ 1110 w 1258"/>
                  <a:gd name="T13" fmla="*/ 365 h 1018"/>
                  <a:gd name="T14" fmla="*/ 1258 w 1258"/>
                  <a:gd name="T15" fmla="*/ 515 h 1018"/>
                  <a:gd name="T16" fmla="*/ 1170 w 1258"/>
                  <a:gd name="T17" fmla="*/ 522 h 1018"/>
                  <a:gd name="T18" fmla="*/ 496 w 1258"/>
                  <a:gd name="T19" fmla="*/ 951 h 1018"/>
                  <a:gd name="T20" fmla="*/ 67 w 1258"/>
                  <a:gd name="T21" fmla="*/ 277 h 1018"/>
                  <a:gd name="T22" fmla="*/ 219 w 1258"/>
                  <a:gd name="T23" fmla="*/ 0 h 10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58" h="1018">
                    <a:moveTo>
                      <a:pt x="219" y="0"/>
                    </a:moveTo>
                    <a:cubicBezTo>
                      <a:pt x="321" y="102"/>
                      <a:pt x="321" y="102"/>
                      <a:pt x="321" y="102"/>
                    </a:cubicBezTo>
                    <a:cubicBezTo>
                      <a:pt x="157" y="266"/>
                      <a:pt x="157" y="533"/>
                      <a:pt x="321" y="697"/>
                    </a:cubicBezTo>
                    <a:cubicBezTo>
                      <a:pt x="486" y="861"/>
                      <a:pt x="752" y="861"/>
                      <a:pt x="916" y="697"/>
                    </a:cubicBezTo>
                    <a:cubicBezTo>
                      <a:pt x="962" y="651"/>
                      <a:pt x="997" y="594"/>
                      <a:pt x="1017" y="532"/>
                    </a:cubicBezTo>
                    <a:cubicBezTo>
                      <a:pt x="930" y="539"/>
                      <a:pt x="930" y="539"/>
                      <a:pt x="930" y="539"/>
                    </a:cubicBezTo>
                    <a:cubicBezTo>
                      <a:pt x="1110" y="365"/>
                      <a:pt x="1110" y="365"/>
                      <a:pt x="1110" y="365"/>
                    </a:cubicBezTo>
                    <a:cubicBezTo>
                      <a:pt x="1258" y="515"/>
                      <a:pt x="1258" y="515"/>
                      <a:pt x="1258" y="515"/>
                    </a:cubicBezTo>
                    <a:cubicBezTo>
                      <a:pt x="1170" y="522"/>
                      <a:pt x="1170" y="522"/>
                      <a:pt x="1170" y="522"/>
                    </a:cubicBezTo>
                    <a:cubicBezTo>
                      <a:pt x="1102" y="826"/>
                      <a:pt x="801" y="1018"/>
                      <a:pt x="496" y="951"/>
                    </a:cubicBezTo>
                    <a:cubicBezTo>
                      <a:pt x="192" y="883"/>
                      <a:pt x="0" y="582"/>
                      <a:pt x="67" y="277"/>
                    </a:cubicBezTo>
                    <a:cubicBezTo>
                      <a:pt x="91" y="172"/>
                      <a:pt x="143" y="76"/>
                      <a:pt x="219" y="0"/>
                    </a:cubicBez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sp>
            <p:nvSpPr>
              <p:cNvPr id="104" name="Freeform 70"/>
              <p:cNvSpPr>
                <a:spLocks/>
              </p:cNvSpPr>
              <p:nvPr/>
            </p:nvSpPr>
            <p:spPr bwMode="auto">
              <a:xfrm rot="16200000">
                <a:off x="8591100" y="4724982"/>
                <a:ext cx="281801" cy="269782"/>
              </a:xfrm>
              <a:custGeom>
                <a:avLst/>
                <a:gdLst>
                  <a:gd name="T0" fmla="*/ 220 w 1239"/>
                  <a:gd name="T1" fmla="*/ 1019 h 1185"/>
                  <a:gd name="T2" fmla="*/ 220 w 1239"/>
                  <a:gd name="T3" fmla="*/ 221 h 1185"/>
                  <a:gd name="T4" fmla="*/ 1019 w 1239"/>
                  <a:gd name="T5" fmla="*/ 221 h 1185"/>
                  <a:gd name="T6" fmla="*/ 1019 w 1239"/>
                  <a:gd name="T7" fmla="*/ 1019 h 1185"/>
                  <a:gd name="T8" fmla="*/ 620 w 1239"/>
                  <a:gd name="T9" fmla="*/ 1185 h 1185"/>
                  <a:gd name="T10" fmla="*/ 620 w 1239"/>
                  <a:gd name="T11" fmla="*/ 1041 h 1185"/>
                  <a:gd name="T12" fmla="*/ 1040 w 1239"/>
                  <a:gd name="T13" fmla="*/ 620 h 1185"/>
                  <a:gd name="T14" fmla="*/ 620 w 1239"/>
                  <a:gd name="T15" fmla="*/ 199 h 1185"/>
                  <a:gd name="T16" fmla="*/ 199 w 1239"/>
                  <a:gd name="T17" fmla="*/ 620 h 1185"/>
                  <a:gd name="T18" fmla="*/ 322 w 1239"/>
                  <a:gd name="T19" fmla="*/ 917 h 1185"/>
                  <a:gd name="T20" fmla="*/ 220 w 1239"/>
                  <a:gd name="T21" fmla="*/ 1019 h 1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39" h="1185">
                    <a:moveTo>
                      <a:pt x="220" y="1019"/>
                    </a:moveTo>
                    <a:cubicBezTo>
                      <a:pt x="0" y="799"/>
                      <a:pt x="0" y="441"/>
                      <a:pt x="220" y="221"/>
                    </a:cubicBezTo>
                    <a:cubicBezTo>
                      <a:pt x="441" y="0"/>
                      <a:pt x="798" y="0"/>
                      <a:pt x="1019" y="221"/>
                    </a:cubicBezTo>
                    <a:cubicBezTo>
                      <a:pt x="1239" y="441"/>
                      <a:pt x="1239" y="799"/>
                      <a:pt x="1019" y="1019"/>
                    </a:cubicBezTo>
                    <a:cubicBezTo>
                      <a:pt x="913" y="1125"/>
                      <a:pt x="769" y="1185"/>
                      <a:pt x="620" y="1185"/>
                    </a:cubicBezTo>
                    <a:cubicBezTo>
                      <a:pt x="620" y="1041"/>
                      <a:pt x="620" y="1041"/>
                      <a:pt x="620" y="1041"/>
                    </a:cubicBezTo>
                    <a:cubicBezTo>
                      <a:pt x="852" y="1041"/>
                      <a:pt x="1040" y="852"/>
                      <a:pt x="1040" y="620"/>
                    </a:cubicBezTo>
                    <a:cubicBezTo>
                      <a:pt x="1040" y="387"/>
                      <a:pt x="852" y="199"/>
                      <a:pt x="620" y="199"/>
                    </a:cubicBezTo>
                    <a:cubicBezTo>
                      <a:pt x="387" y="199"/>
                      <a:pt x="199" y="387"/>
                      <a:pt x="199" y="620"/>
                    </a:cubicBezTo>
                    <a:cubicBezTo>
                      <a:pt x="199" y="732"/>
                      <a:pt x="243" y="839"/>
                      <a:pt x="322" y="917"/>
                    </a:cubicBezTo>
                    <a:lnTo>
                      <a:pt x="220" y="1019"/>
                    </a:lnTo>
                    <a:close/>
                  </a:path>
                </a:pathLst>
              </a:custGeom>
              <a:solidFill>
                <a:srgbClr val="002060"/>
              </a:solidFill>
              <a:ln>
                <a:noFill/>
              </a:ln>
            </p:spPr>
            <p:txBody>
              <a:bodyPr vert="horz" wrap="square" lIns="91427" tIns="45713" rIns="91427" bIns="45713" numCol="1" anchor="t" anchorCtr="0" compatLnSpc="1">
                <a:prstTxWarp prst="textNoShape">
                  <a:avLst/>
                </a:prstTxWarp>
              </a:bodyPr>
              <a:lstStyle/>
              <a:p>
                <a:pPr defTabSz="932563"/>
                <a:endParaRPr lang="en-US"/>
              </a:p>
            </p:txBody>
          </p:sp>
        </p:grpSp>
        <p:sp>
          <p:nvSpPr>
            <p:cNvPr id="101" name="TextBox 100"/>
            <p:cNvSpPr txBox="1"/>
            <p:nvPr/>
          </p:nvSpPr>
          <p:spPr>
            <a:xfrm>
              <a:off x="11084791" y="5455396"/>
              <a:ext cx="1077047" cy="613972"/>
            </a:xfrm>
            <a:prstGeom prst="rect">
              <a:avLst/>
            </a:prstGeom>
            <a:noFill/>
          </p:spPr>
          <p:txBody>
            <a:bodyPr wrap="square" lIns="182854" tIns="146283" rIns="182854" bIns="146283" rtlCol="0">
              <a:spAutoFit/>
            </a:bodyPr>
            <a:lstStyle/>
            <a:p>
              <a:pPr defTabSz="932563">
                <a:lnSpc>
                  <a:spcPct val="90000"/>
                </a:lnSpc>
                <a:spcBef>
                  <a:spcPct val="0"/>
                </a:spcBef>
                <a:spcAft>
                  <a:spcPts val="600"/>
                </a:spcAft>
              </a:pPr>
              <a:r>
                <a:rPr lang="en-US" sz="1150" spc="-30">
                  <a:latin typeface="Segoe UI Semilight" panose="020B0402040204020203" pitchFamily="34" charset="0"/>
                  <a:cs typeface="Segoe UI Semilight" panose="020B0402040204020203" pitchFamily="34" charset="0"/>
                </a:rPr>
                <a:t>Automated </a:t>
              </a:r>
              <a:br>
                <a:rPr lang="en-US" sz="1150" spc="-30">
                  <a:latin typeface="Segoe UI Semilight" panose="020B0402040204020203" pitchFamily="34" charset="0"/>
                  <a:cs typeface="Segoe UI Semilight" panose="020B0402040204020203" pitchFamily="34" charset="0"/>
                </a:rPr>
              </a:br>
              <a:r>
                <a:rPr lang="en-US" sz="1150" spc="-30">
                  <a:latin typeface="Segoe UI Semilight" panose="020B0402040204020203" pitchFamily="34" charset="0"/>
                  <a:cs typeface="Segoe UI Semilight" panose="020B0402040204020203" pitchFamily="34" charset="0"/>
                </a:rPr>
                <a:t>Systems</a:t>
              </a:r>
            </a:p>
          </p:txBody>
        </p:sp>
      </p:grpSp>
      <p:sp>
        <p:nvSpPr>
          <p:cNvPr id="105" name="Right Arrow 104"/>
          <p:cNvSpPr/>
          <p:nvPr/>
        </p:nvSpPr>
        <p:spPr bwMode="auto">
          <a:xfrm>
            <a:off x="6784714" y="6239543"/>
            <a:ext cx="3826066" cy="259616"/>
          </a:xfrm>
          <a:prstGeom prst="right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6521" tIns="149217" rIns="186521" bIns="149217" numCol="1" spcCol="0" rtlCol="0" fromWordArt="0" anchor="t" anchorCtr="0" forceAA="0" compatLnSpc="1">
            <a:prstTxWarp prst="textNoShape">
              <a:avLst/>
            </a:prstTxWarp>
            <a:noAutofit/>
          </a:bodyPr>
          <a:lstStyle/>
          <a:p>
            <a:pPr algn="ctr" defTabSz="951028" fontAlgn="base">
              <a:lnSpc>
                <a:spcPct val="90000"/>
              </a:lnSpc>
              <a:spcBef>
                <a:spcPct val="0"/>
              </a:spcBef>
              <a:spcAft>
                <a:spcPct val="0"/>
              </a:spcAft>
            </a:pPr>
            <a:endParaRPr lang="en-US" sz="2448" err="1">
              <a:solidFill>
                <a:schemeClr val="tx1"/>
              </a:solidFill>
              <a:ea typeface="Segoe UI" pitchFamily="34" charset="0"/>
              <a:cs typeface="Segoe UI" pitchFamily="34" charset="0"/>
            </a:endParaRPr>
          </a:p>
        </p:txBody>
      </p:sp>
      <p:grpSp>
        <p:nvGrpSpPr>
          <p:cNvPr id="106" name="Group 105"/>
          <p:cNvGrpSpPr/>
          <p:nvPr/>
        </p:nvGrpSpPr>
        <p:grpSpPr>
          <a:xfrm>
            <a:off x="4015367" y="1790395"/>
            <a:ext cx="2374749" cy="4320099"/>
            <a:chOff x="4015367" y="1790395"/>
            <a:chExt cx="2374749" cy="4320099"/>
          </a:xfrm>
        </p:grpSpPr>
        <p:sp>
          <p:nvSpPr>
            <p:cNvPr id="107" name="Rectangle 106"/>
            <p:cNvSpPr/>
            <p:nvPr/>
          </p:nvSpPr>
          <p:spPr bwMode="auto">
            <a:xfrm>
              <a:off x="4015367" y="1790395"/>
              <a:ext cx="2079506" cy="4320099"/>
            </a:xfrm>
            <a:prstGeom prst="rect">
              <a:avLst/>
            </a:prstGeom>
            <a:solidFill>
              <a:srgbClr val="0078D7"/>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Big Data Stores</a:t>
              </a:r>
            </a:p>
          </p:txBody>
        </p:sp>
        <p:pic>
          <p:nvPicPr>
            <p:cNvPr id="108" name="Picture 13"/>
            <p:cNvPicPr>
              <a:picLocks noChangeAspect="1"/>
            </p:cNvPicPr>
            <p:nvPr/>
          </p:nvPicPr>
          <p:blipFill>
            <a:blip r:embed="rId7">
              <a:lum bright="100000"/>
              <a:extLst>
                <a:ext uri="{28A0092B-C50C-407E-A947-70E740481C1C}">
                  <a14:useLocalDpi xmlns:a14="http://schemas.microsoft.com/office/drawing/2010/main" val="0"/>
                </a:ext>
              </a:extLst>
            </a:blip>
            <a:srcRect/>
            <a:stretch>
              <a:fillRect/>
            </a:stretch>
          </p:blipFill>
          <p:spPr bwMode="auto">
            <a:xfrm>
              <a:off x="4128059" y="4437777"/>
              <a:ext cx="329771" cy="4298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9" name="Rounded Rectangle 108"/>
            <p:cNvSpPr/>
            <p:nvPr/>
          </p:nvSpPr>
          <p:spPr bwMode="auto">
            <a:xfrm>
              <a:off x="4149766" y="3430749"/>
              <a:ext cx="331473" cy="331473"/>
            </a:xfrm>
            <a:prstGeom prst="round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0" name="Rectangle 109"/>
            <p:cNvSpPr/>
            <p:nvPr/>
          </p:nvSpPr>
          <p:spPr bwMode="auto">
            <a:xfrm>
              <a:off x="4188894"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1" name="Rectangle 110"/>
            <p:cNvSpPr/>
            <p:nvPr/>
          </p:nvSpPr>
          <p:spPr bwMode="auto">
            <a:xfrm>
              <a:off x="4331042" y="3468844"/>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2" name="Oval 111"/>
            <p:cNvSpPr/>
            <p:nvPr/>
          </p:nvSpPr>
          <p:spPr bwMode="auto">
            <a:xfrm>
              <a:off x="4258333"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3" name="Oval 112"/>
            <p:cNvSpPr/>
            <p:nvPr/>
          </p:nvSpPr>
          <p:spPr bwMode="auto">
            <a:xfrm>
              <a:off x="4400481" y="3469240"/>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4" name="Rectangle 113"/>
            <p:cNvSpPr/>
            <p:nvPr/>
          </p:nvSpPr>
          <p:spPr bwMode="auto">
            <a:xfrm>
              <a:off x="4188894"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5" name="Rectangle 114"/>
            <p:cNvSpPr/>
            <p:nvPr/>
          </p:nvSpPr>
          <p:spPr bwMode="auto">
            <a:xfrm>
              <a:off x="4331042" y="3621011"/>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6" name="Oval 115"/>
            <p:cNvSpPr/>
            <p:nvPr/>
          </p:nvSpPr>
          <p:spPr bwMode="auto">
            <a:xfrm>
              <a:off x="4258333"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7" name="Oval 116"/>
            <p:cNvSpPr/>
            <p:nvPr/>
          </p:nvSpPr>
          <p:spPr bwMode="auto">
            <a:xfrm>
              <a:off x="4400481" y="3621407"/>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8" name="Rectangle 117"/>
            <p:cNvSpPr/>
            <p:nvPr/>
          </p:nvSpPr>
          <p:spPr bwMode="auto">
            <a:xfrm>
              <a:off x="4261998"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19" name="Rectangle 118"/>
            <p:cNvSpPr/>
            <p:nvPr/>
          </p:nvSpPr>
          <p:spPr bwMode="auto">
            <a:xfrm>
              <a:off x="4404146" y="3693760"/>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0" name="Oval 119"/>
            <p:cNvSpPr/>
            <p:nvPr/>
          </p:nvSpPr>
          <p:spPr bwMode="auto">
            <a:xfrm>
              <a:off x="4189290"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1" name="Oval 120"/>
            <p:cNvSpPr/>
            <p:nvPr/>
          </p:nvSpPr>
          <p:spPr bwMode="auto">
            <a:xfrm>
              <a:off x="4331438" y="3694156"/>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2" name="Rectangle 121"/>
            <p:cNvSpPr/>
            <p:nvPr/>
          </p:nvSpPr>
          <p:spPr bwMode="auto">
            <a:xfrm>
              <a:off x="4261998"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3" name="Rectangle 122"/>
            <p:cNvSpPr/>
            <p:nvPr/>
          </p:nvSpPr>
          <p:spPr bwMode="auto">
            <a:xfrm>
              <a:off x="4404146" y="3534947"/>
              <a:ext cx="44486" cy="44486"/>
            </a:xfrm>
            <a:prstGeom prst="rect">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4" name="Oval 123"/>
            <p:cNvSpPr/>
            <p:nvPr/>
          </p:nvSpPr>
          <p:spPr bwMode="auto">
            <a:xfrm>
              <a:off x="4189290"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5" name="Oval 124"/>
            <p:cNvSpPr/>
            <p:nvPr/>
          </p:nvSpPr>
          <p:spPr bwMode="auto">
            <a:xfrm>
              <a:off x="4331438" y="3535344"/>
              <a:ext cx="47754" cy="47755"/>
            </a:xfrm>
            <a:prstGeom prst="ellips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26" name="Rectangle 125"/>
            <p:cNvSpPr/>
            <p:nvPr/>
          </p:nvSpPr>
          <p:spPr>
            <a:xfrm>
              <a:off x="4508069" y="3352325"/>
              <a:ext cx="797782" cy="461665"/>
            </a:xfrm>
            <a:prstGeom prst="rect">
              <a:avLst/>
            </a:prstGeom>
          </p:spPr>
          <p:txBody>
            <a:bodyPr wrap="none">
              <a:spAutoFit/>
            </a:bodyPr>
            <a:lstStyle/>
            <a:p>
              <a:r>
                <a:rPr lang="en-US" sz="120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Lake</a:t>
              </a:r>
              <a:endParaRPr lang="en-US" sz="1200">
                <a:gradFill>
                  <a:gsLst>
                    <a:gs pos="0">
                      <a:srgbClr val="FFFFFF"/>
                    </a:gs>
                    <a:gs pos="100000">
                      <a:srgbClr val="FFFFFF"/>
                    </a:gs>
                  </a:gsLst>
                  <a:lin ang="5400000" scaled="0"/>
                </a:gradFill>
              </a:endParaRPr>
            </a:p>
          </p:txBody>
        </p:sp>
        <p:sp>
          <p:nvSpPr>
            <p:cNvPr id="127" name="Rectangle 126"/>
            <p:cNvSpPr/>
            <p:nvPr/>
          </p:nvSpPr>
          <p:spPr>
            <a:xfrm>
              <a:off x="4489683" y="4446182"/>
              <a:ext cx="1463542" cy="453970"/>
            </a:xfrm>
            <a:prstGeom prst="rect">
              <a:avLst/>
            </a:prstGeom>
          </p:spPr>
          <p:txBody>
            <a:bodyPr wrap="none">
              <a:spAutoFit/>
            </a:bodyPr>
            <a:lstStyle/>
            <a:p>
              <a:r>
                <a:rPr lang="en-US" sz="120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a:t>
              </a:r>
              <a:r>
                <a:rPr lang="en-US" sz="115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 </a:t>
              </a:r>
            </a:p>
            <a:p>
              <a:r>
                <a:rPr lang="en-US" sz="115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SQL Data Warehouse</a:t>
              </a:r>
              <a:endParaRPr lang="en-US" sz="1150">
                <a:gradFill>
                  <a:gsLst>
                    <a:gs pos="0">
                      <a:srgbClr val="FFFFFF"/>
                    </a:gs>
                    <a:gs pos="100000">
                      <a:srgbClr val="FFFFFF"/>
                    </a:gs>
                  </a:gsLst>
                  <a:lin ang="5400000" scaled="0"/>
                </a:gradFill>
              </a:endParaRPr>
            </a:p>
          </p:txBody>
        </p:sp>
        <p:grpSp>
          <p:nvGrpSpPr>
            <p:cNvPr id="128" name="Group 127"/>
            <p:cNvGrpSpPr/>
            <p:nvPr/>
          </p:nvGrpSpPr>
          <p:grpSpPr>
            <a:xfrm>
              <a:off x="6094873" y="5254390"/>
              <a:ext cx="295243" cy="853675"/>
              <a:chOff x="3832324" y="5254390"/>
              <a:chExt cx="295243" cy="853675"/>
            </a:xfrm>
          </p:grpSpPr>
          <p:sp>
            <p:nvSpPr>
              <p:cNvPr id="129" name="Isosceles Triangle 128"/>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30" name="Isosceles Triangle 129"/>
              <p:cNvSpPr/>
              <p:nvPr/>
            </p:nvSpPr>
            <p:spPr bwMode="auto">
              <a:xfrm rot="5400000">
                <a:off x="3529509" y="5557205"/>
                <a:ext cx="853675" cy="248045"/>
              </a:xfrm>
              <a:prstGeom prst="triangle">
                <a:avLst/>
              </a:prstGeom>
              <a:solidFill>
                <a:srgbClr val="0078D7"/>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grpSp>
        <p:nvGrpSpPr>
          <p:cNvPr id="131" name="Group 130"/>
          <p:cNvGrpSpPr/>
          <p:nvPr/>
        </p:nvGrpSpPr>
        <p:grpSpPr>
          <a:xfrm>
            <a:off x="1755266" y="1790395"/>
            <a:ext cx="2372301" cy="4320099"/>
            <a:chOff x="1755266" y="1790395"/>
            <a:chExt cx="2372301" cy="4320099"/>
          </a:xfrm>
        </p:grpSpPr>
        <p:sp>
          <p:nvSpPr>
            <p:cNvPr id="132" name="Rectangle 131"/>
            <p:cNvSpPr/>
            <p:nvPr/>
          </p:nvSpPr>
          <p:spPr bwMode="auto">
            <a:xfrm>
              <a:off x="1755266" y="1790395"/>
              <a:ext cx="2079506" cy="4320099"/>
            </a:xfrm>
            <a:prstGeom prst="rect">
              <a:avLst/>
            </a:prstGeom>
            <a:solidFill>
              <a:srgbClr val="00BCF2"/>
            </a:solidFill>
            <a:ln w="3175">
              <a:noFill/>
            </a:ln>
          </p:spPr>
          <p:style>
            <a:lnRef idx="0">
              <a:scrgbClr r="0" g="0" b="0"/>
            </a:lnRef>
            <a:fillRef idx="0">
              <a:scrgbClr r="0" g="0" b="0"/>
            </a:fillRef>
            <a:effectRef idx="0">
              <a:scrgbClr r="0" g="0" b="0"/>
            </a:effectRef>
            <a:fontRef idx="minor">
              <a:schemeClr val="lt1"/>
            </a:fontRef>
          </p:style>
          <p:txBody>
            <a:bodyPr spcFirstLastPara="0" vert="horz" wrap="square" lIns="18281" tIns="45713" rIns="18281" bIns="91401" numCol="1" spcCol="1270" anchor="t" anchorCtr="0">
              <a:noAutofit/>
            </a:bodyPr>
            <a:lstStyle/>
            <a:p>
              <a:pPr algn="ctr" defTabSz="725012">
                <a:spcBef>
                  <a:spcPct val="0"/>
                </a:spcBef>
                <a:spcAft>
                  <a:spcPct val="35000"/>
                </a:spcAft>
              </a:pPr>
              <a:r>
                <a:rPr lang="en-US" sz="1600" b="1"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Information Management</a:t>
              </a:r>
            </a:p>
          </p:txBody>
        </p:sp>
        <p:pic>
          <p:nvPicPr>
            <p:cNvPr id="133" name="Picture 132"/>
            <p:cNvPicPr>
              <a:picLocks noChangeAspect="1"/>
            </p:cNvPicPr>
            <p:nvPr/>
          </p:nvPicPr>
          <p:blipFill>
            <a:blip r:embed="rId8" cstate="screen">
              <a:extLst>
                <a:ext uri="{28A0092B-C50C-407E-A947-70E740481C1C}">
                  <a14:useLocalDpi xmlns:a14="http://schemas.microsoft.com/office/drawing/2010/main" val="0"/>
                </a:ext>
              </a:extLst>
            </a:blip>
            <a:stretch>
              <a:fillRect/>
            </a:stretch>
          </p:blipFill>
          <p:spPr>
            <a:xfrm>
              <a:off x="1892648" y="2887432"/>
              <a:ext cx="375108" cy="375108"/>
            </a:xfrm>
            <a:prstGeom prst="rect">
              <a:avLst/>
            </a:prstGeom>
          </p:spPr>
        </p:pic>
        <p:sp>
          <p:nvSpPr>
            <p:cNvPr id="134" name="Freeform 30"/>
            <p:cNvSpPr>
              <a:spLocks noEditPoints="1"/>
            </p:cNvSpPr>
            <p:nvPr/>
          </p:nvSpPr>
          <p:spPr bwMode="auto">
            <a:xfrm>
              <a:off x="1943680" y="3996178"/>
              <a:ext cx="273043" cy="347423"/>
            </a:xfrm>
            <a:custGeom>
              <a:avLst/>
              <a:gdLst>
                <a:gd name="T0" fmla="*/ 57 w 290"/>
                <a:gd name="T1" fmla="*/ 95 h 369"/>
                <a:gd name="T2" fmla="*/ 222 w 290"/>
                <a:gd name="T3" fmla="*/ 95 h 369"/>
                <a:gd name="T4" fmla="*/ 222 w 290"/>
                <a:gd name="T5" fmla="*/ 108 h 369"/>
                <a:gd name="T6" fmla="*/ 57 w 290"/>
                <a:gd name="T7" fmla="*/ 108 h 369"/>
                <a:gd name="T8" fmla="*/ 57 w 290"/>
                <a:gd name="T9" fmla="*/ 95 h 369"/>
                <a:gd name="T10" fmla="*/ 57 w 290"/>
                <a:gd name="T11" fmla="*/ 150 h 369"/>
                <a:gd name="T12" fmla="*/ 222 w 290"/>
                <a:gd name="T13" fmla="*/ 150 h 369"/>
                <a:gd name="T14" fmla="*/ 222 w 290"/>
                <a:gd name="T15" fmla="*/ 139 h 369"/>
                <a:gd name="T16" fmla="*/ 57 w 290"/>
                <a:gd name="T17" fmla="*/ 139 h 369"/>
                <a:gd name="T18" fmla="*/ 57 w 290"/>
                <a:gd name="T19" fmla="*/ 150 h 369"/>
                <a:gd name="T20" fmla="*/ 57 w 290"/>
                <a:gd name="T21" fmla="*/ 194 h 369"/>
                <a:gd name="T22" fmla="*/ 222 w 290"/>
                <a:gd name="T23" fmla="*/ 194 h 369"/>
                <a:gd name="T24" fmla="*/ 222 w 290"/>
                <a:gd name="T25" fmla="*/ 181 h 369"/>
                <a:gd name="T26" fmla="*/ 57 w 290"/>
                <a:gd name="T27" fmla="*/ 181 h 369"/>
                <a:gd name="T28" fmla="*/ 57 w 290"/>
                <a:gd name="T29" fmla="*/ 194 h 369"/>
                <a:gd name="T30" fmla="*/ 57 w 290"/>
                <a:gd name="T31" fmla="*/ 236 h 369"/>
                <a:gd name="T32" fmla="*/ 222 w 290"/>
                <a:gd name="T33" fmla="*/ 236 h 369"/>
                <a:gd name="T34" fmla="*/ 222 w 290"/>
                <a:gd name="T35" fmla="*/ 223 h 369"/>
                <a:gd name="T36" fmla="*/ 57 w 290"/>
                <a:gd name="T37" fmla="*/ 223 h 369"/>
                <a:gd name="T38" fmla="*/ 57 w 290"/>
                <a:gd name="T39" fmla="*/ 236 h 369"/>
                <a:gd name="T40" fmla="*/ 290 w 290"/>
                <a:gd name="T41" fmla="*/ 90 h 369"/>
                <a:gd name="T42" fmla="*/ 290 w 290"/>
                <a:gd name="T43" fmla="*/ 369 h 369"/>
                <a:gd name="T44" fmla="*/ 0 w 290"/>
                <a:gd name="T45" fmla="*/ 369 h 369"/>
                <a:gd name="T46" fmla="*/ 0 w 290"/>
                <a:gd name="T47" fmla="*/ 1 h 369"/>
                <a:gd name="T48" fmla="*/ 216 w 290"/>
                <a:gd name="T49" fmla="*/ 1 h 369"/>
                <a:gd name="T50" fmla="*/ 216 w 290"/>
                <a:gd name="T51" fmla="*/ 0 h 369"/>
                <a:gd name="T52" fmla="*/ 290 w 290"/>
                <a:gd name="T53" fmla="*/ 90 h 369"/>
                <a:gd name="T54" fmla="*/ 271 w 290"/>
                <a:gd name="T55" fmla="*/ 79 h 369"/>
                <a:gd name="T56" fmla="*/ 214 w 290"/>
                <a:gd name="T57" fmla="*/ 79 h 369"/>
                <a:gd name="T58" fmla="*/ 216 w 290"/>
                <a:gd name="T59" fmla="*/ 21 h 369"/>
                <a:gd name="T60" fmla="*/ 20 w 290"/>
                <a:gd name="T61" fmla="*/ 21 h 369"/>
                <a:gd name="T62" fmla="*/ 20 w 290"/>
                <a:gd name="T63" fmla="*/ 349 h 369"/>
                <a:gd name="T64" fmla="*/ 271 w 290"/>
                <a:gd name="T65" fmla="*/ 349 h 369"/>
                <a:gd name="T66" fmla="*/ 271 w 290"/>
                <a:gd name="T67" fmla="*/ 79 h 3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290" h="369">
                  <a:moveTo>
                    <a:pt x="57" y="95"/>
                  </a:moveTo>
                  <a:lnTo>
                    <a:pt x="222" y="95"/>
                  </a:lnTo>
                  <a:lnTo>
                    <a:pt x="222" y="108"/>
                  </a:lnTo>
                  <a:lnTo>
                    <a:pt x="57" y="108"/>
                  </a:lnTo>
                  <a:lnTo>
                    <a:pt x="57" y="95"/>
                  </a:lnTo>
                  <a:close/>
                  <a:moveTo>
                    <a:pt x="57" y="150"/>
                  </a:moveTo>
                  <a:lnTo>
                    <a:pt x="222" y="150"/>
                  </a:lnTo>
                  <a:lnTo>
                    <a:pt x="222" y="139"/>
                  </a:lnTo>
                  <a:lnTo>
                    <a:pt x="57" y="139"/>
                  </a:lnTo>
                  <a:lnTo>
                    <a:pt x="57" y="150"/>
                  </a:lnTo>
                  <a:close/>
                  <a:moveTo>
                    <a:pt x="57" y="194"/>
                  </a:moveTo>
                  <a:lnTo>
                    <a:pt x="222" y="194"/>
                  </a:lnTo>
                  <a:lnTo>
                    <a:pt x="222" y="181"/>
                  </a:lnTo>
                  <a:lnTo>
                    <a:pt x="57" y="181"/>
                  </a:lnTo>
                  <a:lnTo>
                    <a:pt x="57" y="194"/>
                  </a:lnTo>
                  <a:close/>
                  <a:moveTo>
                    <a:pt x="57" y="236"/>
                  </a:moveTo>
                  <a:lnTo>
                    <a:pt x="222" y="236"/>
                  </a:lnTo>
                  <a:lnTo>
                    <a:pt x="222" y="223"/>
                  </a:lnTo>
                  <a:lnTo>
                    <a:pt x="57" y="223"/>
                  </a:lnTo>
                  <a:lnTo>
                    <a:pt x="57" y="236"/>
                  </a:lnTo>
                  <a:close/>
                  <a:moveTo>
                    <a:pt x="290" y="90"/>
                  </a:moveTo>
                  <a:lnTo>
                    <a:pt x="290" y="369"/>
                  </a:lnTo>
                  <a:lnTo>
                    <a:pt x="0" y="369"/>
                  </a:lnTo>
                  <a:lnTo>
                    <a:pt x="0" y="1"/>
                  </a:lnTo>
                  <a:lnTo>
                    <a:pt x="216" y="1"/>
                  </a:lnTo>
                  <a:lnTo>
                    <a:pt x="216" y="0"/>
                  </a:lnTo>
                  <a:lnTo>
                    <a:pt x="290" y="90"/>
                  </a:lnTo>
                  <a:close/>
                  <a:moveTo>
                    <a:pt x="271" y="79"/>
                  </a:moveTo>
                  <a:lnTo>
                    <a:pt x="214" y="79"/>
                  </a:lnTo>
                  <a:lnTo>
                    <a:pt x="216" y="21"/>
                  </a:lnTo>
                  <a:lnTo>
                    <a:pt x="20" y="21"/>
                  </a:lnTo>
                  <a:lnTo>
                    <a:pt x="20" y="349"/>
                  </a:lnTo>
                  <a:lnTo>
                    <a:pt x="271" y="349"/>
                  </a:lnTo>
                  <a:lnTo>
                    <a:pt x="271" y="79"/>
                  </a:lnTo>
                  <a:close/>
                </a:path>
              </a:pathLst>
            </a:custGeom>
            <a:solidFill>
              <a:srgbClr val="FFFFFF"/>
            </a:solidFill>
            <a:ln>
              <a:noFill/>
            </a:ln>
          </p:spPr>
          <p:txBody>
            <a:bodyPr vert="horz" wrap="square" lIns="91427" tIns="45713" rIns="91427" bIns="45713" numCol="1" anchor="t" anchorCtr="0" compatLnSpc="1">
              <a:prstTxWarp prst="textNoShape">
                <a:avLst/>
              </a:prstTxWarp>
            </a:bodyPr>
            <a:lstStyle/>
            <a:p>
              <a:pPr defTabSz="895648" fontAlgn="base">
                <a:spcBef>
                  <a:spcPct val="0"/>
                </a:spcBef>
                <a:spcAft>
                  <a:spcPct val="0"/>
                </a:spcAft>
                <a:defRPr/>
              </a:pPr>
              <a:endParaRPr lang="en-US" sz="1665" kern="0">
                <a:solidFill>
                  <a:srgbClr val="000000"/>
                </a:solidFill>
                <a:ea typeface="MS PGothic" charset="0"/>
              </a:endParaRPr>
            </a:p>
          </p:txBody>
        </p:sp>
        <p:pic>
          <p:nvPicPr>
            <p:cNvPr id="135" name="Picture 134"/>
            <p:cNvPicPr>
              <a:picLocks noChangeAspect="1"/>
            </p:cNvPicPr>
            <p:nvPr/>
          </p:nvPicPr>
          <p:blipFill>
            <a:blip r:embed="rId9" cstate="screen">
              <a:extLst>
                <a:ext uri="{28A0092B-C50C-407E-A947-70E740481C1C}">
                  <a14:useLocalDpi xmlns:a14="http://schemas.microsoft.com/office/drawing/2010/main" val="0"/>
                </a:ext>
              </a:extLst>
            </a:blip>
            <a:stretch>
              <a:fillRect/>
            </a:stretch>
          </p:blipFill>
          <p:spPr>
            <a:xfrm>
              <a:off x="1892648" y="5001504"/>
              <a:ext cx="339648" cy="352813"/>
            </a:xfrm>
            <a:prstGeom prst="rect">
              <a:avLst/>
            </a:prstGeom>
          </p:spPr>
        </p:pic>
        <p:sp>
          <p:nvSpPr>
            <p:cNvPr id="136" name="Rectangle 135"/>
            <p:cNvSpPr/>
            <p:nvPr/>
          </p:nvSpPr>
          <p:spPr>
            <a:xfrm>
              <a:off x="2295424" y="2888599"/>
              <a:ext cx="1009122" cy="461665"/>
            </a:xfrm>
            <a:prstGeom prst="rect">
              <a:avLst/>
            </a:prstGeom>
          </p:spPr>
          <p:txBody>
            <a:bodyPr wrap="none">
              <a:spAutoFit/>
            </a:bodyPr>
            <a:lstStyle/>
            <a:p>
              <a:r>
                <a:rPr lang="en-US" sz="120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Factory </a:t>
              </a:r>
              <a:endParaRPr lang="en-US" sz="1200">
                <a:gradFill>
                  <a:gsLst>
                    <a:gs pos="0">
                      <a:srgbClr val="FFFFFF"/>
                    </a:gs>
                    <a:gs pos="100000">
                      <a:srgbClr val="FFFFFF"/>
                    </a:gs>
                  </a:gsLst>
                  <a:lin ang="5400000" scaled="0"/>
                </a:gradFill>
              </a:endParaRPr>
            </a:p>
          </p:txBody>
        </p:sp>
        <p:sp>
          <p:nvSpPr>
            <p:cNvPr id="137" name="Rectangle 136"/>
            <p:cNvSpPr/>
            <p:nvPr/>
          </p:nvSpPr>
          <p:spPr>
            <a:xfrm>
              <a:off x="2295424" y="3922283"/>
              <a:ext cx="999313" cy="461665"/>
            </a:xfrm>
            <a:prstGeom prst="rect">
              <a:avLst/>
            </a:prstGeom>
          </p:spPr>
          <p:txBody>
            <a:bodyPr wrap="none">
              <a:spAutoFit/>
            </a:bodyPr>
            <a:lstStyle/>
            <a:p>
              <a:r>
                <a:rPr lang="en-US" sz="120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Data Catalog</a:t>
              </a:r>
              <a:endParaRPr lang="en-US" sz="1200">
                <a:gradFill>
                  <a:gsLst>
                    <a:gs pos="0">
                      <a:srgbClr val="FFFFFF"/>
                    </a:gs>
                    <a:gs pos="100000">
                      <a:srgbClr val="FFFFFF"/>
                    </a:gs>
                  </a:gsLst>
                  <a:lin ang="5400000" scaled="0"/>
                </a:gradFill>
              </a:endParaRPr>
            </a:p>
          </p:txBody>
        </p:sp>
        <p:sp>
          <p:nvSpPr>
            <p:cNvPr id="138" name="Rectangle 137"/>
            <p:cNvSpPr/>
            <p:nvPr/>
          </p:nvSpPr>
          <p:spPr>
            <a:xfrm>
              <a:off x="2295424" y="4954772"/>
              <a:ext cx="833626" cy="461665"/>
            </a:xfrm>
            <a:prstGeom prst="rect">
              <a:avLst/>
            </a:prstGeom>
          </p:spPr>
          <p:txBody>
            <a:bodyPr wrap="none">
              <a:spAutoFit/>
            </a:bodyPr>
            <a:lstStyle/>
            <a:p>
              <a:r>
                <a:rPr lang="en-US" sz="120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Azure </a:t>
              </a:r>
            </a:p>
            <a:p>
              <a:r>
                <a:rPr lang="en-US" sz="1200" spc="-30">
                  <a:gradFill>
                    <a:gsLst>
                      <a:gs pos="0">
                        <a:srgbClr val="FFFFFF"/>
                      </a:gs>
                      <a:gs pos="100000">
                        <a:srgbClr val="FFFFFF"/>
                      </a:gs>
                    </a:gsLst>
                    <a:lin ang="5400000" scaled="0"/>
                  </a:gradFill>
                  <a:latin typeface="Segoe UI Semilight" panose="020B0402040204020203" pitchFamily="34" charset="0"/>
                  <a:cs typeface="Segoe UI Semilight" panose="020B0402040204020203" pitchFamily="34" charset="0"/>
                </a:rPr>
                <a:t>Event Hub</a:t>
              </a:r>
              <a:endParaRPr lang="en-US" sz="1200">
                <a:gradFill>
                  <a:gsLst>
                    <a:gs pos="0">
                      <a:srgbClr val="FFFFFF"/>
                    </a:gs>
                    <a:gs pos="100000">
                      <a:srgbClr val="FFFFFF"/>
                    </a:gs>
                  </a:gsLst>
                  <a:lin ang="5400000" scaled="0"/>
                </a:gradFill>
              </a:endParaRPr>
            </a:p>
          </p:txBody>
        </p:sp>
        <p:grpSp>
          <p:nvGrpSpPr>
            <p:cNvPr id="139" name="Group 138"/>
            <p:cNvGrpSpPr/>
            <p:nvPr/>
          </p:nvGrpSpPr>
          <p:grpSpPr>
            <a:xfrm>
              <a:off x="3832324" y="5254390"/>
              <a:ext cx="295243" cy="853675"/>
              <a:chOff x="3832324" y="5254390"/>
              <a:chExt cx="295243" cy="853675"/>
            </a:xfrm>
          </p:grpSpPr>
          <p:sp>
            <p:nvSpPr>
              <p:cNvPr id="140" name="Isosceles Triangle 139"/>
              <p:cNvSpPr/>
              <p:nvPr/>
            </p:nvSpPr>
            <p:spPr bwMode="auto">
              <a:xfrm rot="5400000">
                <a:off x="3576707" y="5557205"/>
                <a:ext cx="853675" cy="248045"/>
              </a:xfrm>
              <a:prstGeom prst="triangle">
                <a:avLst/>
              </a:prstGeom>
              <a:solidFill>
                <a:schemeClr val="bg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sp>
            <p:nvSpPr>
              <p:cNvPr id="141" name="Isosceles Triangle 140"/>
              <p:cNvSpPr/>
              <p:nvPr/>
            </p:nvSpPr>
            <p:spPr bwMode="auto">
              <a:xfrm rot="5400000">
                <a:off x="3529509" y="5557205"/>
                <a:ext cx="853675" cy="248045"/>
              </a:xfrm>
              <a:prstGeom prst="triangle">
                <a:avLst/>
              </a:prstGeom>
              <a:solidFill>
                <a:srgbClr val="00BCF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err="1">
                  <a:gradFill>
                    <a:gsLst>
                      <a:gs pos="0">
                        <a:srgbClr val="FFFFFF"/>
                      </a:gs>
                      <a:gs pos="100000">
                        <a:srgbClr val="FFFFFF"/>
                      </a:gs>
                    </a:gsLst>
                    <a:lin ang="5400000" scaled="0"/>
                  </a:gradFill>
                  <a:ea typeface="Segoe UI" pitchFamily="34" charset="0"/>
                  <a:cs typeface="Segoe UI" pitchFamily="34" charset="0"/>
                </a:endParaRPr>
              </a:p>
            </p:txBody>
          </p:sp>
        </p:grpSp>
      </p:grpSp>
    </p:spTree>
    <p:extLst>
      <p:ext uri="{BB962C8B-B14F-4D97-AF65-F5344CB8AC3E}">
        <p14:creationId xmlns:p14="http://schemas.microsoft.com/office/powerpoint/2010/main" val="2095853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childTnLst>
                                </p:cTn>
                              </p:par>
                              <p:par>
                                <p:cTn id="8" presetID="10" presetClass="entr" presetSubtype="0" fill="hold" nodeType="withEffect">
                                  <p:stCondLst>
                                    <p:cond delay="0"/>
                                  </p:stCondLst>
                                  <p:childTnLst>
                                    <p:set>
                                      <p:cBhvr>
                                        <p:cTn id="9" dur="1" fill="hold">
                                          <p:stCondLst>
                                            <p:cond delay="0"/>
                                          </p:stCondLst>
                                        </p:cTn>
                                        <p:tgtEl>
                                          <p:spTgt spid="80"/>
                                        </p:tgtEl>
                                        <p:attrNameLst>
                                          <p:attrName>style.visibility</p:attrName>
                                        </p:attrNameLst>
                                      </p:cBhvr>
                                      <p:to>
                                        <p:strVal val="visible"/>
                                      </p:to>
                                    </p:set>
                                    <p:animEffect transition="in" filter="fade">
                                      <p:cBhvr>
                                        <p:cTn id="10" dur="500"/>
                                        <p:tgtEl>
                                          <p:spTgt spid="80"/>
                                        </p:tgtEl>
                                      </p:cBhvr>
                                    </p:animEffect>
                                  </p:childTnLst>
                                </p:cTn>
                              </p:par>
                            </p:childTnLst>
                          </p:cTn>
                        </p:par>
                        <p:par>
                          <p:cTn id="11" fill="hold">
                            <p:stCondLst>
                              <p:cond delay="500"/>
                            </p:stCondLst>
                            <p:childTnLst>
                              <p:par>
                                <p:cTn id="12" presetID="10" presetClass="entr" presetSubtype="0" fill="hold" nodeType="afterEffect">
                                  <p:stCondLst>
                                    <p:cond delay="0"/>
                                  </p:stCondLst>
                                  <p:childTnLst>
                                    <p:set>
                                      <p:cBhvr>
                                        <p:cTn id="13" dur="1" fill="hold">
                                          <p:stCondLst>
                                            <p:cond delay="0"/>
                                          </p:stCondLst>
                                        </p:cTn>
                                        <p:tgtEl>
                                          <p:spTgt spid="131"/>
                                        </p:tgtEl>
                                        <p:attrNameLst>
                                          <p:attrName>style.visibility</p:attrName>
                                        </p:attrNameLst>
                                      </p:cBhvr>
                                      <p:to>
                                        <p:strVal val="visible"/>
                                      </p:to>
                                    </p:set>
                                    <p:animEffect transition="in" filter="fade">
                                      <p:cBhvr>
                                        <p:cTn id="14" dur="500"/>
                                        <p:tgtEl>
                                          <p:spTgt spid="131"/>
                                        </p:tgtEl>
                                      </p:cBhvr>
                                    </p:animEffect>
                                  </p:childTnLst>
                                </p:cTn>
                              </p:par>
                              <p:par>
                                <p:cTn id="15" presetID="22" presetClass="entr" presetSubtype="8" fill="hold" grpId="0" nodeType="with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wipe(left)">
                                      <p:cBhvr>
                                        <p:cTn id="17" dur="1500"/>
                                        <p:tgtEl>
                                          <p:spTgt spid="92"/>
                                        </p:tgtEl>
                                      </p:cBhvr>
                                    </p:animEffect>
                                  </p:childTnLst>
                                </p:cTn>
                              </p:par>
                              <p:par>
                                <p:cTn id="18" presetID="10" presetClass="entr" presetSubtype="0" fill="hold" nodeType="withEffect">
                                  <p:stCondLst>
                                    <p:cond delay="1000"/>
                                  </p:stCondLst>
                                  <p:childTnLst>
                                    <p:set>
                                      <p:cBhvr>
                                        <p:cTn id="19" dur="1" fill="hold">
                                          <p:stCondLst>
                                            <p:cond delay="0"/>
                                          </p:stCondLst>
                                        </p:cTn>
                                        <p:tgtEl>
                                          <p:spTgt spid="106"/>
                                        </p:tgtEl>
                                        <p:attrNameLst>
                                          <p:attrName>style.visibility</p:attrName>
                                        </p:attrNameLst>
                                      </p:cBhvr>
                                      <p:to>
                                        <p:strVal val="visible"/>
                                      </p:to>
                                    </p:set>
                                    <p:animEffect transition="in" filter="fade">
                                      <p:cBhvr>
                                        <p:cTn id="20" dur="500"/>
                                        <p:tgtEl>
                                          <p:spTgt spid="106"/>
                                        </p:tgtEl>
                                      </p:cBhvr>
                                    </p:animEffect>
                                  </p:childTnLst>
                                </p:cTn>
                              </p:par>
                              <p:par>
                                <p:cTn id="21" presetID="10" presetClass="entr" presetSubtype="0" fill="hold" grpId="0" nodeType="withEffect">
                                  <p:stCondLst>
                                    <p:cond delay="1200"/>
                                  </p:stCondLst>
                                  <p:childTnLst>
                                    <p:set>
                                      <p:cBhvr>
                                        <p:cTn id="22" dur="1" fill="hold">
                                          <p:stCondLst>
                                            <p:cond delay="0"/>
                                          </p:stCondLst>
                                        </p:cTn>
                                        <p:tgtEl>
                                          <p:spTgt spid="91"/>
                                        </p:tgtEl>
                                        <p:attrNameLst>
                                          <p:attrName>style.visibility</p:attrName>
                                        </p:attrNameLst>
                                      </p:cBhvr>
                                      <p:to>
                                        <p:strVal val="visible"/>
                                      </p:to>
                                    </p:set>
                                    <p:animEffect transition="in" filter="fade">
                                      <p:cBhvr>
                                        <p:cTn id="23" dur="500"/>
                                        <p:tgtEl>
                                          <p:spTgt spid="91"/>
                                        </p:tgtEl>
                                      </p:cBhvr>
                                    </p:animEffect>
                                  </p:childTnLst>
                                </p:cTn>
                              </p:par>
                            </p:childTnLst>
                          </p:cTn>
                        </p:par>
                        <p:par>
                          <p:cTn id="24" fill="hold">
                            <p:stCondLst>
                              <p:cond delay="2200"/>
                            </p:stCondLst>
                            <p:childTnLst>
                              <p:par>
                                <p:cTn id="25" presetID="10" presetClass="entr" presetSubtype="0" fill="hold" nodeType="afterEffect">
                                  <p:stCondLst>
                                    <p:cond delay="0"/>
                                  </p:stCondLst>
                                  <p:childTnLst>
                                    <p:set>
                                      <p:cBhvr>
                                        <p:cTn id="26" dur="1" fill="hold">
                                          <p:stCondLst>
                                            <p:cond delay="0"/>
                                          </p:stCondLst>
                                        </p:cTn>
                                        <p:tgtEl>
                                          <p:spTgt spid="59"/>
                                        </p:tgtEl>
                                        <p:attrNameLst>
                                          <p:attrName>style.visibility</p:attrName>
                                        </p:attrNameLst>
                                      </p:cBhvr>
                                      <p:to>
                                        <p:strVal val="visible"/>
                                      </p:to>
                                    </p:set>
                                    <p:animEffect transition="in" filter="fade">
                                      <p:cBhvr>
                                        <p:cTn id="27" dur="500"/>
                                        <p:tgtEl>
                                          <p:spTgt spid="59"/>
                                        </p:tgtEl>
                                      </p:cBhvr>
                                    </p:animEffect>
                                  </p:childTnLst>
                                </p:cTn>
                              </p:par>
                              <p:par>
                                <p:cTn id="28" presetID="22" presetClass="entr" presetSubtype="8" fill="hold" grpId="0" nodeType="withEffect">
                                  <p:stCondLst>
                                    <p:cond delay="0"/>
                                  </p:stCondLst>
                                  <p:childTnLst>
                                    <p:set>
                                      <p:cBhvr>
                                        <p:cTn id="29" dur="1" fill="hold">
                                          <p:stCondLst>
                                            <p:cond delay="0"/>
                                          </p:stCondLst>
                                        </p:cTn>
                                        <p:tgtEl>
                                          <p:spTgt spid="105"/>
                                        </p:tgtEl>
                                        <p:attrNameLst>
                                          <p:attrName>style.visibility</p:attrName>
                                        </p:attrNameLst>
                                      </p:cBhvr>
                                      <p:to>
                                        <p:strVal val="visible"/>
                                      </p:to>
                                    </p:set>
                                    <p:animEffect transition="in" filter="wipe(left)">
                                      <p:cBhvr>
                                        <p:cTn id="30" dur="1600"/>
                                        <p:tgtEl>
                                          <p:spTgt spid="105"/>
                                        </p:tgtEl>
                                      </p:cBhvr>
                                    </p:animEffect>
                                  </p:childTnLst>
                                </p:cTn>
                              </p:par>
                            </p:childTnLst>
                          </p:cTn>
                        </p:par>
                        <p:par>
                          <p:cTn id="31" fill="hold">
                            <p:stCondLst>
                              <p:cond delay="3800"/>
                            </p:stCondLst>
                            <p:childTnLst>
                              <p:par>
                                <p:cTn id="32" presetID="10" presetClass="entr" presetSubtype="0" fill="hold" nodeType="afterEffect">
                                  <p:stCondLst>
                                    <p:cond delay="0"/>
                                  </p:stCondLst>
                                  <p:childTnLst>
                                    <p:set>
                                      <p:cBhvr>
                                        <p:cTn id="33" dur="1" fill="hold">
                                          <p:stCondLst>
                                            <p:cond delay="0"/>
                                          </p:stCondLst>
                                        </p:cTn>
                                        <p:tgtEl>
                                          <p:spTgt spid="50"/>
                                        </p:tgtEl>
                                        <p:attrNameLst>
                                          <p:attrName>style.visibility</p:attrName>
                                        </p:attrNameLst>
                                      </p:cBhvr>
                                      <p:to>
                                        <p:strVal val="visible"/>
                                      </p:to>
                                    </p:set>
                                    <p:animEffect transition="in" filter="fade">
                                      <p:cBhvr>
                                        <p:cTn id="34" dur="500"/>
                                        <p:tgtEl>
                                          <p:spTgt spid="50"/>
                                        </p:tgtEl>
                                      </p:cBhvr>
                                    </p:animEffect>
                                  </p:childTnLst>
                                </p:cTn>
                              </p:par>
                            </p:childTnLst>
                          </p:cTn>
                        </p:par>
                        <p:par>
                          <p:cTn id="35" fill="hold">
                            <p:stCondLst>
                              <p:cond delay="4300"/>
                            </p:stCondLst>
                            <p:childTnLst>
                              <p:par>
                                <p:cTn id="36" presetID="10" presetClass="entr" presetSubtype="0" fill="hold" nodeType="afterEffect">
                                  <p:stCondLst>
                                    <p:cond delay="0"/>
                                  </p:stCondLst>
                                  <p:childTnLst>
                                    <p:set>
                                      <p:cBhvr>
                                        <p:cTn id="37" dur="1" fill="hold">
                                          <p:stCondLst>
                                            <p:cond delay="0"/>
                                          </p:stCondLst>
                                        </p:cTn>
                                        <p:tgtEl>
                                          <p:spTgt spid="46"/>
                                        </p:tgtEl>
                                        <p:attrNameLst>
                                          <p:attrName>style.visibility</p:attrName>
                                        </p:attrNameLst>
                                      </p:cBhvr>
                                      <p:to>
                                        <p:strVal val="visible"/>
                                      </p:to>
                                    </p:set>
                                    <p:animEffect transition="in" filter="fade">
                                      <p:cBhvr>
                                        <p:cTn id="38" dur="500"/>
                                        <p:tgtEl>
                                          <p:spTgt spid="46"/>
                                        </p:tgtEl>
                                      </p:cBhvr>
                                    </p:animEffect>
                                  </p:childTnLst>
                                </p:cTn>
                              </p:par>
                            </p:childTnLst>
                          </p:cTn>
                        </p:par>
                        <p:par>
                          <p:cTn id="39" fill="hold">
                            <p:stCondLst>
                              <p:cond delay="4800"/>
                            </p:stCondLst>
                            <p:childTnLst>
                              <p:par>
                                <p:cTn id="40" presetID="10" presetClass="entr" presetSubtype="0" fill="hold" nodeType="afterEffect">
                                  <p:stCondLst>
                                    <p:cond delay="0"/>
                                  </p:stCondLst>
                                  <p:childTnLst>
                                    <p:set>
                                      <p:cBhvr>
                                        <p:cTn id="41" dur="1" fill="hold">
                                          <p:stCondLst>
                                            <p:cond delay="0"/>
                                          </p:stCondLst>
                                        </p:cTn>
                                        <p:tgtEl>
                                          <p:spTgt spid="11"/>
                                        </p:tgtEl>
                                        <p:attrNameLst>
                                          <p:attrName>style.visibility</p:attrName>
                                        </p:attrNameLst>
                                      </p:cBhvr>
                                      <p:to>
                                        <p:strVal val="visible"/>
                                      </p:to>
                                    </p:set>
                                    <p:animEffect transition="in" filter="fade">
                                      <p:cBhvr>
                                        <p:cTn id="42" dur="500"/>
                                        <p:tgtEl>
                                          <p:spTgt spid="11"/>
                                        </p:tgtEl>
                                      </p:cBhvr>
                                    </p:animEffect>
                                  </p:childTnLst>
                                </p:cTn>
                              </p:par>
                            </p:childTnLst>
                          </p:cTn>
                        </p:par>
                        <p:par>
                          <p:cTn id="43" fill="hold">
                            <p:stCondLst>
                              <p:cond delay="5300"/>
                            </p:stCondLst>
                            <p:childTnLst>
                              <p:par>
                                <p:cTn id="44" presetID="22" presetClass="entr" presetSubtype="8" fill="hold" nodeType="after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left)">
                                      <p:cBhvr>
                                        <p:cTn id="46" dur="500"/>
                                        <p:tgtEl>
                                          <p:spTgt spid="5"/>
                                        </p:tgtEl>
                                      </p:cBhvr>
                                    </p:animEffect>
                                  </p:childTnLst>
                                </p:cTn>
                              </p:par>
                              <p:par>
                                <p:cTn id="47" presetID="22" presetClass="entr" presetSubtype="4" fill="hold" nodeType="with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wipe(down)">
                                      <p:cBhvr>
                                        <p:cTn id="49" dur="500"/>
                                        <p:tgtEl>
                                          <p:spTgt spid="10"/>
                                        </p:tgtEl>
                                      </p:cBhvr>
                                    </p:animEffect>
                                  </p:childTnLst>
                                </p:cTn>
                              </p:par>
                            </p:childTnLst>
                          </p:cTn>
                        </p:par>
                        <p:par>
                          <p:cTn id="50" fill="hold">
                            <p:stCondLst>
                              <p:cond delay="5800"/>
                            </p:stCondLst>
                            <p:childTnLst>
                              <p:par>
                                <p:cTn id="51" presetID="10" presetClass="entr" presetSubtype="0" fill="hold" nodeType="afterEffect">
                                  <p:stCondLst>
                                    <p:cond delay="0"/>
                                  </p:stCondLst>
                                  <p:childTnLst>
                                    <p:set>
                                      <p:cBhvr>
                                        <p:cTn id="52" dur="1" fill="hold">
                                          <p:stCondLst>
                                            <p:cond delay="0"/>
                                          </p:stCondLst>
                                        </p:cTn>
                                        <p:tgtEl>
                                          <p:spTgt spid="94"/>
                                        </p:tgtEl>
                                        <p:attrNameLst>
                                          <p:attrName>style.visibility</p:attrName>
                                        </p:attrNameLst>
                                      </p:cBhvr>
                                      <p:to>
                                        <p:strVal val="visible"/>
                                      </p:to>
                                    </p:set>
                                    <p:animEffect transition="in" filter="fade">
                                      <p:cBhvr>
                                        <p:cTn id="53" dur="500"/>
                                        <p:tgtEl>
                                          <p:spTgt spid="94"/>
                                        </p:tgtEl>
                                      </p:cBhvr>
                                    </p:animEffect>
                                  </p:childTnLst>
                                </p:cTn>
                              </p:par>
                              <p:par>
                                <p:cTn id="54" presetID="10" presetClass="entr" presetSubtype="0" fill="hold" nodeType="withEffect">
                                  <p:stCondLst>
                                    <p:cond delay="0"/>
                                  </p:stCondLst>
                                  <p:childTnLst>
                                    <p:set>
                                      <p:cBhvr>
                                        <p:cTn id="55" dur="1" fill="hold">
                                          <p:stCondLst>
                                            <p:cond delay="0"/>
                                          </p:stCondLst>
                                        </p:cTn>
                                        <p:tgtEl>
                                          <p:spTgt spid="99"/>
                                        </p:tgtEl>
                                        <p:attrNameLst>
                                          <p:attrName>style.visibility</p:attrName>
                                        </p:attrNameLst>
                                      </p:cBhvr>
                                      <p:to>
                                        <p:strVal val="visible"/>
                                      </p:to>
                                    </p:set>
                                    <p:animEffect transition="in" filter="fade">
                                      <p:cBhvr>
                                        <p:cTn id="56" dur="500"/>
                                        <p:tgtEl>
                                          <p:spTgt spid="99"/>
                                        </p:tgtEl>
                                      </p:cBhvr>
                                    </p:animEffect>
                                  </p:childTnLst>
                                </p:cTn>
                              </p:par>
                              <p:par>
                                <p:cTn id="57" presetID="10" presetClass="entr" presetSubtype="0" fill="hold" grpId="0" nodeType="withEffect">
                                  <p:stCondLst>
                                    <p:cond delay="200"/>
                                  </p:stCondLst>
                                  <p:childTnLst>
                                    <p:set>
                                      <p:cBhvr>
                                        <p:cTn id="58" dur="1" fill="hold">
                                          <p:stCondLst>
                                            <p:cond delay="0"/>
                                          </p:stCondLst>
                                        </p:cTn>
                                        <p:tgtEl>
                                          <p:spTgt spid="93"/>
                                        </p:tgtEl>
                                        <p:attrNameLst>
                                          <p:attrName>style.visibility</p:attrName>
                                        </p:attrNameLst>
                                      </p:cBhvr>
                                      <p:to>
                                        <p:strVal val="visible"/>
                                      </p:to>
                                    </p:set>
                                    <p:animEffect transition="in" filter="fade">
                                      <p:cBhvr>
                                        <p:cTn id="59" dur="500"/>
                                        <p:tgtEl>
                                          <p:spTgt spid="9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9" grpId="0"/>
      <p:bldP spid="91" grpId="0"/>
      <p:bldP spid="92" grpId="0" animBg="1"/>
      <p:bldP spid="93" grpId="0"/>
      <p:bldP spid="10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Microsoft Azure Machine Learning</a:t>
            </a:r>
          </a:p>
        </p:txBody>
      </p:sp>
      <p:sp>
        <p:nvSpPr>
          <p:cNvPr id="5" name="Content Placeholder 4"/>
          <p:cNvSpPr>
            <a:spLocks noGrp="1"/>
          </p:cNvSpPr>
          <p:nvPr>
            <p:ph idx="1"/>
          </p:nvPr>
        </p:nvSpPr>
        <p:spPr/>
        <p:txBody>
          <a:bodyPr>
            <a:normAutofit/>
          </a:bodyPr>
          <a:lstStyle/>
          <a:p>
            <a:pPr>
              <a:lnSpc>
                <a:spcPct val="150000"/>
              </a:lnSpc>
            </a:pPr>
            <a:r>
              <a:rPr lang="en-US" sz="1800"/>
              <a:t>Web based UI accessible from different browsers</a:t>
            </a:r>
          </a:p>
          <a:p>
            <a:pPr>
              <a:lnSpc>
                <a:spcPct val="150000"/>
              </a:lnSpc>
            </a:pPr>
            <a:r>
              <a:rPr lang="en-US" sz="1800"/>
              <a:t>Drag &amp; Drop visual development of models</a:t>
            </a:r>
          </a:p>
          <a:p>
            <a:pPr>
              <a:lnSpc>
                <a:spcPct val="150000"/>
              </a:lnSpc>
            </a:pPr>
            <a:r>
              <a:rPr lang="en-US" sz="1800">
                <a:solidFill>
                  <a:srgbClr val="FF0000"/>
                </a:solidFill>
              </a:rPr>
              <a:t>Automated Machine Learning (Today!)</a:t>
            </a:r>
          </a:p>
          <a:p>
            <a:pPr>
              <a:lnSpc>
                <a:spcPct val="150000"/>
              </a:lnSpc>
            </a:pPr>
            <a:r>
              <a:rPr lang="en-US" sz="1800"/>
              <a:t>Extend with R and Python scripts</a:t>
            </a:r>
          </a:p>
          <a:p>
            <a:pPr>
              <a:lnSpc>
                <a:spcPct val="150000"/>
              </a:lnSpc>
            </a:pPr>
            <a:r>
              <a:rPr lang="en-US" sz="1800"/>
              <a:t>Document with </a:t>
            </a:r>
            <a:r>
              <a:rPr lang="en-US" sz="1800" err="1"/>
              <a:t>Jupyter</a:t>
            </a:r>
            <a:r>
              <a:rPr lang="en-US" sz="1800"/>
              <a:t> notebooks</a:t>
            </a:r>
          </a:p>
          <a:p>
            <a:pPr>
              <a:lnSpc>
                <a:spcPct val="150000"/>
              </a:lnSpc>
            </a:pPr>
            <a:r>
              <a:rPr lang="en-US" sz="1800"/>
              <a:t>Deploy an API easily</a:t>
            </a:r>
          </a:p>
        </p:txBody>
      </p:sp>
      <p:pic>
        <p:nvPicPr>
          <p:cNvPr id="5122" name="Picture 2" descr="Graphical user interface&#10;&#10;Description automatically generated with medium confidence">
            <a:extLst>
              <a:ext uri="{FF2B5EF4-FFF2-40B4-BE49-F238E27FC236}">
                <a16:creationId xmlns:a16="http://schemas.microsoft.com/office/drawing/2014/main" id="{6209CAE7-B817-4498-A14E-FA110D44B040}"/>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77950" y="1522088"/>
            <a:ext cx="5481150" cy="3208913"/>
          </a:xfrm>
          <a:prstGeom prst="rect">
            <a:avLst/>
          </a:prstGeom>
          <a:noFill/>
        </p:spPr>
      </p:pic>
    </p:spTree>
    <p:extLst>
      <p:ext uri="{BB962C8B-B14F-4D97-AF65-F5344CB8AC3E}">
        <p14:creationId xmlns:p14="http://schemas.microsoft.com/office/powerpoint/2010/main" val="146011360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bwMode="auto">
          <a:xfrm>
            <a:off x="9070853" y="181213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a:gradFill>
                  <a:gsLst>
                    <a:gs pos="1250">
                      <a:srgbClr val="FFFFFF"/>
                    </a:gs>
                    <a:gs pos="100000">
                      <a:srgbClr val="FFFFFF"/>
                    </a:gs>
                  </a:gsLst>
                  <a:lin ang="5400000" scaled="0"/>
                </a:gradFill>
              </a:rPr>
              <a:t>Agent allocation</a:t>
            </a:r>
          </a:p>
        </p:txBody>
      </p:sp>
      <p:sp>
        <p:nvSpPr>
          <p:cNvPr id="117" name="Rectangle 116"/>
          <p:cNvSpPr/>
          <p:nvPr/>
        </p:nvSpPr>
        <p:spPr bwMode="auto">
          <a:xfrm>
            <a:off x="9070853" y="2540971"/>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a:gradFill>
                  <a:gsLst>
                    <a:gs pos="1250">
                      <a:srgbClr val="FFFFFF"/>
                    </a:gs>
                    <a:gs pos="100000">
                      <a:srgbClr val="FFFFFF"/>
                    </a:gs>
                  </a:gsLst>
                  <a:lin ang="5400000" scaled="0"/>
                </a:gradFill>
              </a:rPr>
              <a:t>Warehouse efficiency</a:t>
            </a:r>
          </a:p>
        </p:txBody>
      </p:sp>
      <p:sp>
        <p:nvSpPr>
          <p:cNvPr id="118" name="Rectangle 117"/>
          <p:cNvSpPr/>
          <p:nvPr/>
        </p:nvSpPr>
        <p:spPr bwMode="auto">
          <a:xfrm>
            <a:off x="9070853" y="3269809"/>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a:gradFill>
                  <a:gsLst>
                    <a:gs pos="1250">
                      <a:srgbClr val="FFFFFF"/>
                    </a:gs>
                    <a:gs pos="100000">
                      <a:srgbClr val="FFFFFF"/>
                    </a:gs>
                  </a:gsLst>
                  <a:lin ang="5400000" scaled="0"/>
                </a:gradFill>
              </a:rPr>
              <a:t>Smart buildings</a:t>
            </a:r>
          </a:p>
        </p:txBody>
      </p:sp>
      <p:sp>
        <p:nvSpPr>
          <p:cNvPr id="119" name="Rectangle 118"/>
          <p:cNvSpPr/>
          <p:nvPr/>
        </p:nvSpPr>
        <p:spPr bwMode="auto">
          <a:xfrm>
            <a:off x="9070853" y="3998647"/>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a:gradFill>
                  <a:gsLst>
                    <a:gs pos="1250">
                      <a:srgbClr val="FFFFFF"/>
                    </a:gs>
                    <a:gs pos="100000">
                      <a:srgbClr val="FFFFFF"/>
                    </a:gs>
                  </a:gsLst>
                  <a:lin ang="5400000" scaled="0"/>
                </a:gradFill>
              </a:rPr>
              <a:t>Predictive maintenance</a:t>
            </a:r>
          </a:p>
        </p:txBody>
      </p:sp>
      <p:sp>
        <p:nvSpPr>
          <p:cNvPr id="120" name="Rectangle 119"/>
          <p:cNvSpPr/>
          <p:nvPr/>
        </p:nvSpPr>
        <p:spPr bwMode="auto">
          <a:xfrm>
            <a:off x="9070853" y="472748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a:gradFill>
                  <a:gsLst>
                    <a:gs pos="1250">
                      <a:srgbClr val="FFFFFF"/>
                    </a:gs>
                    <a:gs pos="100000">
                      <a:srgbClr val="FFFFFF"/>
                    </a:gs>
                  </a:gsLst>
                  <a:lin ang="5400000" scaled="0"/>
                </a:gradFill>
              </a:rPr>
              <a:t>Supply chain optimization</a:t>
            </a:r>
          </a:p>
        </p:txBody>
      </p:sp>
      <p:sp>
        <p:nvSpPr>
          <p:cNvPr id="122" name="Rectangle 121"/>
          <p:cNvSpPr/>
          <p:nvPr/>
        </p:nvSpPr>
        <p:spPr bwMode="auto">
          <a:xfrm>
            <a:off x="6144031" y="1812135"/>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a:gradFill>
                  <a:gsLst>
                    <a:gs pos="1250">
                      <a:srgbClr val="FFFFFF"/>
                    </a:gs>
                    <a:gs pos="100000">
                      <a:srgbClr val="FFFFFF"/>
                    </a:gs>
                  </a:gsLst>
                  <a:lin ang="5400000" scaled="0"/>
                </a:gradFill>
                <a:cs typeface="Segoe UI" pitchFamily="34" charset="0"/>
              </a:rPr>
              <a:t>User segmentation</a:t>
            </a:r>
          </a:p>
        </p:txBody>
      </p:sp>
      <p:sp>
        <p:nvSpPr>
          <p:cNvPr id="123" name="Rectangle 122"/>
          <p:cNvSpPr/>
          <p:nvPr/>
        </p:nvSpPr>
        <p:spPr bwMode="auto">
          <a:xfrm>
            <a:off x="6144031" y="2540973"/>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a:gradFill>
                  <a:gsLst>
                    <a:gs pos="1250">
                      <a:srgbClr val="FFFFFF"/>
                    </a:gs>
                    <a:gs pos="100000">
                      <a:srgbClr val="FFFFFF"/>
                    </a:gs>
                  </a:gsLst>
                  <a:lin ang="5400000" scaled="0"/>
                </a:gradFill>
              </a:rPr>
              <a:t>Personalized offers</a:t>
            </a:r>
          </a:p>
        </p:txBody>
      </p:sp>
      <p:sp>
        <p:nvSpPr>
          <p:cNvPr id="124" name="Rectangle 123"/>
          <p:cNvSpPr/>
          <p:nvPr/>
        </p:nvSpPr>
        <p:spPr bwMode="auto">
          <a:xfrm>
            <a:off x="6144031" y="3269810"/>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a:gradFill>
                  <a:gsLst>
                    <a:gs pos="1250">
                      <a:srgbClr val="FFFFFF"/>
                    </a:gs>
                    <a:gs pos="100000">
                      <a:srgbClr val="FFFFFF"/>
                    </a:gs>
                  </a:gsLst>
                  <a:lin ang="5400000" scaled="0"/>
                </a:gradFill>
              </a:rPr>
              <a:t>Product </a:t>
            </a:r>
            <a:r>
              <a:rPr lang="en-US" sz="1600" spc="-98">
                <a:gradFill>
                  <a:gsLst>
                    <a:gs pos="1250">
                      <a:srgbClr val="FFFFFF"/>
                    </a:gs>
                    <a:gs pos="100000">
                      <a:srgbClr val="FFFFFF"/>
                    </a:gs>
                  </a:gsLst>
                  <a:lin ang="5400000" scaled="0"/>
                </a:gradFill>
              </a:rPr>
              <a:t>recommendation</a:t>
            </a:r>
          </a:p>
        </p:txBody>
      </p:sp>
      <p:sp>
        <p:nvSpPr>
          <p:cNvPr id="128" name="Rectangle 127"/>
          <p:cNvSpPr/>
          <p:nvPr/>
        </p:nvSpPr>
        <p:spPr bwMode="auto">
          <a:xfrm>
            <a:off x="284282" y="4006756"/>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a:gradFill>
                  <a:gsLst>
                    <a:gs pos="1250">
                      <a:srgbClr val="FFFFFF"/>
                    </a:gs>
                    <a:gs pos="100000">
                      <a:srgbClr val="FFFFFF"/>
                    </a:gs>
                  </a:gsLst>
                  <a:lin ang="5400000" scaled="0"/>
                </a:gradFill>
              </a:rPr>
              <a:t>Fraud detection</a:t>
            </a:r>
          </a:p>
        </p:txBody>
      </p:sp>
      <p:sp>
        <p:nvSpPr>
          <p:cNvPr id="129" name="Rectangle 128"/>
          <p:cNvSpPr/>
          <p:nvPr/>
        </p:nvSpPr>
        <p:spPr bwMode="auto">
          <a:xfrm>
            <a:off x="284282" y="473559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a:gradFill>
                  <a:gsLst>
                    <a:gs pos="1250">
                      <a:srgbClr val="FFFFFF"/>
                    </a:gs>
                    <a:gs pos="100000">
                      <a:srgbClr val="FFFFFF"/>
                    </a:gs>
                  </a:gsLst>
                  <a:lin ang="5400000" scaled="0"/>
                </a:gradFill>
              </a:rPr>
              <a:t>Risk management</a:t>
            </a:r>
          </a:p>
        </p:txBody>
      </p:sp>
      <p:sp>
        <p:nvSpPr>
          <p:cNvPr id="151" name="Rectangle 150"/>
          <p:cNvSpPr/>
          <p:nvPr/>
        </p:nvSpPr>
        <p:spPr bwMode="auto">
          <a:xfrm>
            <a:off x="3219040" y="1824534"/>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0" bIns="45702" numCol="1" rtlCol="0" anchor="ctr" anchorCtr="0" compatLnSpc="1">
            <a:prstTxWarp prst="textNoShape">
              <a:avLst/>
            </a:prstTxWarp>
          </a:bodyPr>
          <a:lstStyle/>
          <a:p>
            <a:pPr defTabSz="913741" fontAlgn="base">
              <a:lnSpc>
                <a:spcPct val="90000"/>
              </a:lnSpc>
              <a:spcBef>
                <a:spcPct val="0"/>
              </a:spcBef>
              <a:spcAft>
                <a:spcPct val="0"/>
              </a:spcAft>
            </a:pPr>
            <a:r>
              <a:rPr lang="en-US" sz="1600" kern="0">
                <a:gradFill>
                  <a:gsLst>
                    <a:gs pos="1250">
                      <a:srgbClr val="FFFFFF"/>
                    </a:gs>
                    <a:gs pos="100000">
                      <a:srgbClr val="FFFFFF"/>
                    </a:gs>
                  </a:gsLst>
                  <a:lin ang="5400000" scaled="0"/>
                </a:gradFill>
                <a:cs typeface="Segoe UI" pitchFamily="34" charset="0"/>
              </a:rPr>
              <a:t>Sales forecasting</a:t>
            </a:r>
          </a:p>
        </p:txBody>
      </p:sp>
      <p:sp>
        <p:nvSpPr>
          <p:cNvPr id="154" name="Rectangle 153"/>
          <p:cNvSpPr/>
          <p:nvPr/>
        </p:nvSpPr>
        <p:spPr bwMode="auto">
          <a:xfrm>
            <a:off x="3219040" y="255337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a:gradFill>
                  <a:gsLst>
                    <a:gs pos="1250">
                      <a:srgbClr val="FFFFFF"/>
                    </a:gs>
                    <a:gs pos="100000">
                      <a:srgbClr val="FFFFFF"/>
                    </a:gs>
                  </a:gsLst>
                  <a:lin ang="5400000" scaled="0"/>
                </a:gradFill>
                <a:cs typeface="Segoe UI" pitchFamily="34" charset="0"/>
              </a:rPr>
              <a:t>Demand forecasting</a:t>
            </a:r>
          </a:p>
        </p:txBody>
      </p:sp>
      <p:sp>
        <p:nvSpPr>
          <p:cNvPr id="155" name="Rectangle 154"/>
          <p:cNvSpPr/>
          <p:nvPr/>
        </p:nvSpPr>
        <p:spPr bwMode="auto">
          <a:xfrm>
            <a:off x="3219040" y="3282209"/>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kern="0">
                <a:gradFill>
                  <a:gsLst>
                    <a:gs pos="1250">
                      <a:srgbClr val="FFFFFF"/>
                    </a:gs>
                    <a:gs pos="100000">
                      <a:srgbClr val="FFFFFF"/>
                    </a:gs>
                  </a:gsLst>
                  <a:lin ang="5400000" scaled="0"/>
                </a:gradFill>
                <a:cs typeface="Segoe UI" pitchFamily="34" charset="0"/>
              </a:rPr>
              <a:t>Sales lead scoring</a:t>
            </a:r>
          </a:p>
        </p:txBody>
      </p:sp>
      <p:sp>
        <p:nvSpPr>
          <p:cNvPr id="156" name="Rectangle 155"/>
          <p:cNvSpPr/>
          <p:nvPr/>
        </p:nvSpPr>
        <p:spPr bwMode="auto">
          <a:xfrm>
            <a:off x="3219040" y="4011047"/>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a:gradFill>
                  <a:gsLst>
                    <a:gs pos="1250">
                      <a:srgbClr val="FFFFFF"/>
                    </a:gs>
                    <a:gs pos="100000">
                      <a:srgbClr val="FFFFFF"/>
                    </a:gs>
                  </a:gsLst>
                  <a:lin ang="5400000" scaled="0"/>
                </a:gradFill>
              </a:rPr>
              <a:t>Marketing mix optimization</a:t>
            </a:r>
          </a:p>
        </p:txBody>
      </p:sp>
      <p:grpSp>
        <p:nvGrpSpPr>
          <p:cNvPr id="55" name="Group 54"/>
          <p:cNvGrpSpPr/>
          <p:nvPr/>
        </p:nvGrpSpPr>
        <p:grpSpPr>
          <a:xfrm>
            <a:off x="456314" y="4203545"/>
            <a:ext cx="392871" cy="266567"/>
            <a:chOff x="1819275" y="3757613"/>
            <a:chExt cx="982663" cy="666750"/>
          </a:xfrm>
          <a:solidFill>
            <a:schemeClr val="bg1"/>
          </a:solidFill>
        </p:grpSpPr>
        <p:sp>
          <p:nvSpPr>
            <p:cNvPr id="56" name="Freeform 24"/>
            <p:cNvSpPr>
              <a:spLocks noEditPoints="1"/>
            </p:cNvSpPr>
            <p:nvPr/>
          </p:nvSpPr>
          <p:spPr bwMode="auto">
            <a:xfrm>
              <a:off x="1819275" y="3757613"/>
              <a:ext cx="982663" cy="666750"/>
            </a:xfrm>
            <a:custGeom>
              <a:avLst/>
              <a:gdLst>
                <a:gd name="T0" fmla="*/ 231 w 262"/>
                <a:gd name="T1" fmla="*/ 51 h 178"/>
                <a:gd name="T2" fmla="*/ 196 w 262"/>
                <a:gd name="T3" fmla="*/ 35 h 178"/>
                <a:gd name="T4" fmla="*/ 183 w 262"/>
                <a:gd name="T5" fmla="*/ 15 h 178"/>
                <a:gd name="T6" fmla="*/ 163 w 262"/>
                <a:gd name="T7" fmla="*/ 0 h 178"/>
                <a:gd name="T8" fmla="*/ 141 w 262"/>
                <a:gd name="T9" fmla="*/ 29 h 178"/>
                <a:gd name="T10" fmla="*/ 141 w 262"/>
                <a:gd name="T11" fmla="*/ 30 h 178"/>
                <a:gd name="T12" fmla="*/ 121 w 262"/>
                <a:gd name="T13" fmla="*/ 30 h 178"/>
                <a:gd name="T14" fmla="*/ 121 w 262"/>
                <a:gd name="T15" fmla="*/ 29 h 178"/>
                <a:gd name="T16" fmla="*/ 99 w 262"/>
                <a:gd name="T17" fmla="*/ 0 h 178"/>
                <a:gd name="T18" fmla="*/ 79 w 262"/>
                <a:gd name="T19" fmla="*/ 15 h 178"/>
                <a:gd name="T20" fmla="*/ 66 w 262"/>
                <a:gd name="T21" fmla="*/ 35 h 178"/>
                <a:gd name="T22" fmla="*/ 31 w 262"/>
                <a:gd name="T23" fmla="*/ 51 h 178"/>
                <a:gd name="T24" fmla="*/ 0 w 262"/>
                <a:gd name="T25" fmla="*/ 119 h 178"/>
                <a:gd name="T26" fmla="*/ 60 w 262"/>
                <a:gd name="T27" fmla="*/ 178 h 178"/>
                <a:gd name="T28" fmla="*/ 118 w 262"/>
                <a:gd name="T29" fmla="*/ 134 h 178"/>
                <a:gd name="T30" fmla="*/ 144 w 262"/>
                <a:gd name="T31" fmla="*/ 134 h 178"/>
                <a:gd name="T32" fmla="*/ 202 w 262"/>
                <a:gd name="T33" fmla="*/ 178 h 178"/>
                <a:gd name="T34" fmla="*/ 262 w 262"/>
                <a:gd name="T35" fmla="*/ 119 h 178"/>
                <a:gd name="T36" fmla="*/ 231 w 262"/>
                <a:gd name="T37" fmla="*/ 51 h 178"/>
                <a:gd name="T38" fmla="*/ 60 w 262"/>
                <a:gd name="T39" fmla="*/ 160 h 178"/>
                <a:gd name="T40" fmla="*/ 18 w 262"/>
                <a:gd name="T41" fmla="*/ 119 h 178"/>
                <a:gd name="T42" fmla="*/ 60 w 262"/>
                <a:gd name="T43" fmla="*/ 77 h 178"/>
                <a:gd name="T44" fmla="*/ 102 w 262"/>
                <a:gd name="T45" fmla="*/ 119 h 178"/>
                <a:gd name="T46" fmla="*/ 60 w 262"/>
                <a:gd name="T47" fmla="*/ 160 h 178"/>
                <a:gd name="T48" fmla="*/ 202 w 262"/>
                <a:gd name="T49" fmla="*/ 160 h 178"/>
                <a:gd name="T50" fmla="*/ 160 w 262"/>
                <a:gd name="T51" fmla="*/ 119 h 178"/>
                <a:gd name="T52" fmla="*/ 202 w 262"/>
                <a:gd name="T53" fmla="*/ 77 h 178"/>
                <a:gd name="T54" fmla="*/ 244 w 262"/>
                <a:gd name="T55" fmla="*/ 119 h 178"/>
                <a:gd name="T56" fmla="*/ 202 w 262"/>
                <a:gd name="T57" fmla="*/ 160 h 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62" h="178">
                  <a:moveTo>
                    <a:pt x="231" y="51"/>
                  </a:moveTo>
                  <a:cubicBezTo>
                    <a:pt x="220" y="41"/>
                    <a:pt x="209" y="35"/>
                    <a:pt x="196" y="35"/>
                  </a:cubicBezTo>
                  <a:cubicBezTo>
                    <a:pt x="183" y="15"/>
                    <a:pt x="183" y="15"/>
                    <a:pt x="183" y="15"/>
                  </a:cubicBezTo>
                  <a:cubicBezTo>
                    <a:pt x="177" y="8"/>
                    <a:pt x="174" y="0"/>
                    <a:pt x="163" y="0"/>
                  </a:cubicBezTo>
                  <a:cubicBezTo>
                    <a:pt x="140" y="0"/>
                    <a:pt x="141" y="29"/>
                    <a:pt x="141" y="29"/>
                  </a:cubicBezTo>
                  <a:cubicBezTo>
                    <a:pt x="141" y="29"/>
                    <a:pt x="141" y="30"/>
                    <a:pt x="141" y="30"/>
                  </a:cubicBezTo>
                  <a:cubicBezTo>
                    <a:pt x="121" y="30"/>
                    <a:pt x="121" y="30"/>
                    <a:pt x="121" y="30"/>
                  </a:cubicBezTo>
                  <a:cubicBezTo>
                    <a:pt x="121" y="30"/>
                    <a:pt x="121" y="29"/>
                    <a:pt x="121" y="29"/>
                  </a:cubicBezTo>
                  <a:cubicBezTo>
                    <a:pt x="121" y="29"/>
                    <a:pt x="122" y="0"/>
                    <a:pt x="99" y="0"/>
                  </a:cubicBezTo>
                  <a:cubicBezTo>
                    <a:pt x="88" y="0"/>
                    <a:pt x="85" y="8"/>
                    <a:pt x="79" y="15"/>
                  </a:cubicBezTo>
                  <a:cubicBezTo>
                    <a:pt x="66" y="35"/>
                    <a:pt x="66" y="35"/>
                    <a:pt x="66" y="35"/>
                  </a:cubicBezTo>
                  <a:cubicBezTo>
                    <a:pt x="53" y="35"/>
                    <a:pt x="42" y="41"/>
                    <a:pt x="31" y="51"/>
                  </a:cubicBezTo>
                  <a:cubicBezTo>
                    <a:pt x="31" y="51"/>
                    <a:pt x="0" y="84"/>
                    <a:pt x="0" y="119"/>
                  </a:cubicBezTo>
                  <a:cubicBezTo>
                    <a:pt x="0" y="151"/>
                    <a:pt x="27" y="178"/>
                    <a:pt x="60" y="178"/>
                  </a:cubicBezTo>
                  <a:cubicBezTo>
                    <a:pt x="88" y="178"/>
                    <a:pt x="112" y="159"/>
                    <a:pt x="118" y="134"/>
                  </a:cubicBezTo>
                  <a:cubicBezTo>
                    <a:pt x="144" y="134"/>
                    <a:pt x="144" y="134"/>
                    <a:pt x="144" y="134"/>
                  </a:cubicBezTo>
                  <a:cubicBezTo>
                    <a:pt x="150" y="159"/>
                    <a:pt x="174" y="178"/>
                    <a:pt x="202" y="178"/>
                  </a:cubicBezTo>
                  <a:cubicBezTo>
                    <a:pt x="235" y="178"/>
                    <a:pt x="262" y="151"/>
                    <a:pt x="262" y="119"/>
                  </a:cubicBezTo>
                  <a:cubicBezTo>
                    <a:pt x="262" y="84"/>
                    <a:pt x="231" y="51"/>
                    <a:pt x="231" y="51"/>
                  </a:cubicBezTo>
                  <a:close/>
                  <a:moveTo>
                    <a:pt x="60" y="160"/>
                  </a:moveTo>
                  <a:cubicBezTo>
                    <a:pt x="37" y="160"/>
                    <a:pt x="18" y="141"/>
                    <a:pt x="18" y="119"/>
                  </a:cubicBezTo>
                  <a:cubicBezTo>
                    <a:pt x="18" y="96"/>
                    <a:pt x="37" y="77"/>
                    <a:pt x="60" y="77"/>
                  </a:cubicBezTo>
                  <a:cubicBezTo>
                    <a:pt x="83" y="77"/>
                    <a:pt x="102" y="96"/>
                    <a:pt x="102" y="119"/>
                  </a:cubicBezTo>
                  <a:cubicBezTo>
                    <a:pt x="102" y="141"/>
                    <a:pt x="83" y="160"/>
                    <a:pt x="60" y="160"/>
                  </a:cubicBezTo>
                  <a:close/>
                  <a:moveTo>
                    <a:pt x="202" y="160"/>
                  </a:moveTo>
                  <a:cubicBezTo>
                    <a:pt x="179" y="160"/>
                    <a:pt x="160" y="141"/>
                    <a:pt x="160" y="119"/>
                  </a:cubicBezTo>
                  <a:cubicBezTo>
                    <a:pt x="160" y="96"/>
                    <a:pt x="179" y="77"/>
                    <a:pt x="202" y="77"/>
                  </a:cubicBezTo>
                  <a:cubicBezTo>
                    <a:pt x="225" y="77"/>
                    <a:pt x="244" y="96"/>
                    <a:pt x="244" y="119"/>
                  </a:cubicBezTo>
                  <a:cubicBezTo>
                    <a:pt x="244" y="141"/>
                    <a:pt x="225" y="160"/>
                    <a:pt x="202" y="160"/>
                  </a:cubicBez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a:gradFill>
                  <a:gsLst>
                    <a:gs pos="1250">
                      <a:srgbClr val="FFFFFF"/>
                    </a:gs>
                    <a:gs pos="100000">
                      <a:srgbClr val="FFFFFF"/>
                    </a:gs>
                  </a:gsLst>
                  <a:lin ang="5400000" scaled="0"/>
                </a:gradFill>
              </a:endParaRPr>
            </a:p>
          </p:txBody>
        </p:sp>
        <p:sp>
          <p:nvSpPr>
            <p:cNvPr id="57" name="Oval 25"/>
            <p:cNvSpPr>
              <a:spLocks noChangeArrowheads="1"/>
            </p:cNvSpPr>
            <p:nvPr/>
          </p:nvSpPr>
          <p:spPr bwMode="auto">
            <a:xfrm>
              <a:off x="2257425" y="3986213"/>
              <a:ext cx="104775" cy="104775"/>
            </a:xfrm>
            <a:prstGeom prst="ellipse">
              <a:avLst/>
            </a:prstGeom>
            <a:grpFill/>
            <a:ln>
              <a:noFill/>
            </a:ln>
          </p:spPr>
          <p:txBody>
            <a:bodyPr vert="horz" wrap="square" lIns="89606" tIns="44804" rIns="89606" bIns="44804" numCol="1" anchor="t" anchorCtr="0" compatLnSpc="1">
              <a:prstTxWarp prst="textNoShape">
                <a:avLst/>
              </a:prstTxWarp>
            </a:bodyPr>
            <a:lstStyle/>
            <a:p>
              <a:pPr defTabSz="895820"/>
              <a:endParaRPr lang="en-US" sz="1600">
                <a:gradFill>
                  <a:gsLst>
                    <a:gs pos="1250">
                      <a:srgbClr val="FFFFFF"/>
                    </a:gs>
                    <a:gs pos="100000">
                      <a:srgbClr val="FFFFFF"/>
                    </a:gs>
                  </a:gsLst>
                  <a:lin ang="5400000" scaled="0"/>
                </a:gradFill>
              </a:endParaRPr>
            </a:p>
          </p:txBody>
        </p:sp>
      </p:grpSp>
      <p:grpSp>
        <p:nvGrpSpPr>
          <p:cNvPr id="58" name="Group 15"/>
          <p:cNvGrpSpPr>
            <a:grpSpLocks noChangeAspect="1"/>
          </p:cNvGrpSpPr>
          <p:nvPr/>
        </p:nvGrpSpPr>
        <p:grpSpPr bwMode="auto">
          <a:xfrm>
            <a:off x="6309422" y="3424600"/>
            <a:ext cx="421264" cy="394818"/>
            <a:chOff x="1441" y="-65"/>
            <a:chExt cx="4795" cy="4494"/>
          </a:xfrm>
          <a:solidFill>
            <a:schemeClr val="bg1"/>
          </a:solidFill>
        </p:grpSpPr>
        <p:sp>
          <p:nvSpPr>
            <p:cNvPr id="59" name="Freeform 16"/>
            <p:cNvSpPr>
              <a:spLocks/>
            </p:cNvSpPr>
            <p:nvPr/>
          </p:nvSpPr>
          <p:spPr bwMode="auto">
            <a:xfrm>
              <a:off x="1599" y="37"/>
              <a:ext cx="2204" cy="1018"/>
            </a:xfrm>
            <a:custGeom>
              <a:avLst/>
              <a:gdLst>
                <a:gd name="T0" fmla="*/ 906 w 933"/>
                <a:gd name="T1" fmla="*/ 137 h 431"/>
                <a:gd name="T2" fmla="*/ 899 w 933"/>
                <a:gd name="T3" fmla="*/ 192 h 431"/>
                <a:gd name="T4" fmla="*/ 287 w 933"/>
                <a:gd name="T5" fmla="*/ 419 h 431"/>
                <a:gd name="T6" fmla="*/ 188 w 933"/>
                <a:gd name="T7" fmla="*/ 398 h 431"/>
                <a:gd name="T8" fmla="*/ 23 w 933"/>
                <a:gd name="T9" fmla="*/ 237 h 431"/>
                <a:gd name="T10" fmla="*/ 38 w 933"/>
                <a:gd name="T11" fmla="*/ 179 h 431"/>
                <a:gd name="T12" fmla="*/ 638 w 933"/>
                <a:gd name="T13" fmla="*/ 9 h 431"/>
                <a:gd name="T14" fmla="*/ 745 w 933"/>
                <a:gd name="T15" fmla="*/ 27 h 431"/>
                <a:gd name="T16" fmla="*/ 906 w 933"/>
                <a:gd name="T17" fmla="*/ 137 h 4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33" h="431">
                  <a:moveTo>
                    <a:pt x="906" y="137"/>
                  </a:moveTo>
                  <a:cubicBezTo>
                    <a:pt x="933" y="156"/>
                    <a:pt x="930" y="180"/>
                    <a:pt x="899" y="192"/>
                  </a:cubicBezTo>
                  <a:cubicBezTo>
                    <a:pt x="287" y="419"/>
                    <a:pt x="287" y="419"/>
                    <a:pt x="287" y="419"/>
                  </a:cubicBezTo>
                  <a:cubicBezTo>
                    <a:pt x="256" y="431"/>
                    <a:pt x="212" y="422"/>
                    <a:pt x="188" y="398"/>
                  </a:cubicBezTo>
                  <a:cubicBezTo>
                    <a:pt x="23" y="237"/>
                    <a:pt x="23" y="237"/>
                    <a:pt x="23" y="237"/>
                  </a:cubicBezTo>
                  <a:cubicBezTo>
                    <a:pt x="0" y="214"/>
                    <a:pt x="6" y="188"/>
                    <a:pt x="38" y="179"/>
                  </a:cubicBezTo>
                  <a:cubicBezTo>
                    <a:pt x="638" y="9"/>
                    <a:pt x="638" y="9"/>
                    <a:pt x="638" y="9"/>
                  </a:cubicBezTo>
                  <a:cubicBezTo>
                    <a:pt x="669" y="0"/>
                    <a:pt x="718" y="8"/>
                    <a:pt x="745" y="27"/>
                  </a:cubicBezTo>
                  <a:lnTo>
                    <a:pt x="906" y="13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a:gradFill>
                  <a:gsLst>
                    <a:gs pos="1250">
                      <a:srgbClr val="FFFFFF"/>
                    </a:gs>
                    <a:gs pos="100000">
                      <a:srgbClr val="FFFFFF"/>
                    </a:gs>
                  </a:gsLst>
                  <a:lin ang="5400000" scaled="0"/>
                </a:gradFill>
              </a:endParaRPr>
            </a:p>
          </p:txBody>
        </p:sp>
        <p:sp>
          <p:nvSpPr>
            <p:cNvPr id="60" name="Freeform 17"/>
            <p:cNvSpPr>
              <a:spLocks/>
            </p:cNvSpPr>
            <p:nvPr/>
          </p:nvSpPr>
          <p:spPr bwMode="auto">
            <a:xfrm>
              <a:off x="3973" y="-65"/>
              <a:ext cx="2171" cy="1120"/>
            </a:xfrm>
            <a:custGeom>
              <a:avLst/>
              <a:gdLst>
                <a:gd name="T0" fmla="*/ 743 w 919"/>
                <a:gd name="T1" fmla="*/ 437 h 474"/>
                <a:gd name="T2" fmla="*/ 649 w 919"/>
                <a:gd name="T3" fmla="*/ 462 h 474"/>
                <a:gd name="T4" fmla="*/ 39 w 919"/>
                <a:gd name="T5" fmla="*/ 235 h 474"/>
                <a:gd name="T6" fmla="*/ 21 w 919"/>
                <a:gd name="T7" fmla="*/ 168 h 474"/>
                <a:gd name="T8" fmla="*/ 128 w 919"/>
                <a:gd name="T9" fmla="*/ 39 h 474"/>
                <a:gd name="T10" fmla="*/ 224 w 919"/>
                <a:gd name="T11" fmla="*/ 9 h 474"/>
                <a:gd name="T12" fmla="*/ 878 w 919"/>
                <a:gd name="T13" fmla="*/ 183 h 474"/>
                <a:gd name="T14" fmla="*/ 898 w 919"/>
                <a:gd name="T15" fmla="*/ 245 h 474"/>
                <a:gd name="T16" fmla="*/ 743 w 919"/>
                <a:gd name="T17" fmla="*/ 437 h 4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19" h="474">
                  <a:moveTo>
                    <a:pt x="743" y="437"/>
                  </a:moveTo>
                  <a:cubicBezTo>
                    <a:pt x="722" y="462"/>
                    <a:pt x="680" y="474"/>
                    <a:pt x="649" y="462"/>
                  </a:cubicBezTo>
                  <a:cubicBezTo>
                    <a:pt x="39" y="235"/>
                    <a:pt x="39" y="235"/>
                    <a:pt x="39" y="235"/>
                  </a:cubicBezTo>
                  <a:cubicBezTo>
                    <a:pt x="8" y="223"/>
                    <a:pt x="0" y="193"/>
                    <a:pt x="21" y="168"/>
                  </a:cubicBezTo>
                  <a:cubicBezTo>
                    <a:pt x="128" y="39"/>
                    <a:pt x="128" y="39"/>
                    <a:pt x="128" y="39"/>
                  </a:cubicBezTo>
                  <a:cubicBezTo>
                    <a:pt x="149" y="14"/>
                    <a:pt x="193" y="0"/>
                    <a:pt x="224" y="9"/>
                  </a:cubicBezTo>
                  <a:cubicBezTo>
                    <a:pt x="878" y="183"/>
                    <a:pt x="878" y="183"/>
                    <a:pt x="878" y="183"/>
                  </a:cubicBezTo>
                  <a:cubicBezTo>
                    <a:pt x="910" y="192"/>
                    <a:pt x="919" y="220"/>
                    <a:pt x="898" y="245"/>
                  </a:cubicBezTo>
                  <a:lnTo>
                    <a:pt x="743" y="43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a:gradFill>
                  <a:gsLst>
                    <a:gs pos="1250">
                      <a:srgbClr val="FFFFFF"/>
                    </a:gs>
                    <a:gs pos="100000">
                      <a:srgbClr val="FFFFFF"/>
                    </a:gs>
                  </a:gsLst>
                  <a:lin ang="5400000" scaled="0"/>
                </a:gradFill>
              </a:endParaRPr>
            </a:p>
          </p:txBody>
        </p:sp>
        <p:sp>
          <p:nvSpPr>
            <p:cNvPr id="61" name="Freeform 18"/>
            <p:cNvSpPr>
              <a:spLocks/>
            </p:cNvSpPr>
            <p:nvPr/>
          </p:nvSpPr>
          <p:spPr bwMode="auto">
            <a:xfrm>
              <a:off x="3983" y="1142"/>
              <a:ext cx="2253" cy="1385"/>
            </a:xfrm>
            <a:custGeom>
              <a:avLst/>
              <a:gdLst>
                <a:gd name="T0" fmla="*/ 291 w 954"/>
                <a:gd name="T1" fmla="*/ 562 h 586"/>
                <a:gd name="T2" fmla="*/ 393 w 954"/>
                <a:gd name="T3" fmla="*/ 571 h 586"/>
                <a:gd name="T4" fmla="*/ 919 w 954"/>
                <a:gd name="T5" fmla="*/ 304 h 586"/>
                <a:gd name="T6" fmla="*/ 931 w 954"/>
                <a:gd name="T7" fmla="*/ 233 h 586"/>
                <a:gd name="T8" fmla="*/ 743 w 954"/>
                <a:gd name="T9" fmla="*/ 32 h 586"/>
                <a:gd name="T10" fmla="*/ 647 w 954"/>
                <a:gd name="T11" fmla="*/ 13 h 586"/>
                <a:gd name="T12" fmla="*/ 33 w 954"/>
                <a:gd name="T13" fmla="*/ 296 h 586"/>
                <a:gd name="T14" fmla="*/ 26 w 954"/>
                <a:gd name="T15" fmla="*/ 357 h 586"/>
                <a:gd name="T16" fmla="*/ 291 w 954"/>
                <a:gd name="T17" fmla="*/ 562 h 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54" h="586">
                  <a:moveTo>
                    <a:pt x="291" y="562"/>
                  </a:moveTo>
                  <a:cubicBezTo>
                    <a:pt x="318" y="582"/>
                    <a:pt x="363" y="586"/>
                    <a:pt x="393" y="571"/>
                  </a:cubicBezTo>
                  <a:cubicBezTo>
                    <a:pt x="919" y="304"/>
                    <a:pt x="919" y="304"/>
                    <a:pt x="919" y="304"/>
                  </a:cubicBezTo>
                  <a:cubicBezTo>
                    <a:pt x="948" y="289"/>
                    <a:pt x="954" y="257"/>
                    <a:pt x="931" y="233"/>
                  </a:cubicBezTo>
                  <a:cubicBezTo>
                    <a:pt x="743" y="32"/>
                    <a:pt x="743" y="32"/>
                    <a:pt x="743" y="32"/>
                  </a:cubicBezTo>
                  <a:cubicBezTo>
                    <a:pt x="720" y="8"/>
                    <a:pt x="677" y="0"/>
                    <a:pt x="647" y="13"/>
                  </a:cubicBezTo>
                  <a:cubicBezTo>
                    <a:pt x="33" y="296"/>
                    <a:pt x="33" y="296"/>
                    <a:pt x="33" y="296"/>
                  </a:cubicBezTo>
                  <a:cubicBezTo>
                    <a:pt x="3" y="309"/>
                    <a:pt x="0" y="337"/>
                    <a:pt x="26" y="357"/>
                  </a:cubicBezTo>
                  <a:lnTo>
                    <a:pt x="291" y="562"/>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a:gradFill>
                  <a:gsLst>
                    <a:gs pos="1250">
                      <a:srgbClr val="FFFFFF"/>
                    </a:gs>
                    <a:gs pos="100000">
                      <a:srgbClr val="FFFFFF"/>
                    </a:gs>
                  </a:gsLst>
                  <a:lin ang="5400000" scaled="0"/>
                </a:gradFill>
              </a:endParaRPr>
            </a:p>
          </p:txBody>
        </p:sp>
        <p:sp>
          <p:nvSpPr>
            <p:cNvPr id="62" name="Freeform 19"/>
            <p:cNvSpPr>
              <a:spLocks/>
            </p:cNvSpPr>
            <p:nvPr/>
          </p:nvSpPr>
          <p:spPr bwMode="auto">
            <a:xfrm>
              <a:off x="1441" y="1142"/>
              <a:ext cx="2369" cy="1503"/>
            </a:xfrm>
            <a:custGeom>
              <a:avLst/>
              <a:gdLst>
                <a:gd name="T0" fmla="*/ 704 w 1003"/>
                <a:gd name="T1" fmla="*/ 609 h 636"/>
                <a:gd name="T2" fmla="*/ 607 w 1003"/>
                <a:gd name="T3" fmla="*/ 619 h 636"/>
                <a:gd name="T4" fmla="*/ 31 w 1003"/>
                <a:gd name="T5" fmla="*/ 291 h 636"/>
                <a:gd name="T6" fmla="*/ 25 w 1003"/>
                <a:gd name="T7" fmla="*/ 222 h 636"/>
                <a:gd name="T8" fmla="*/ 252 w 1003"/>
                <a:gd name="T9" fmla="*/ 27 h 636"/>
                <a:gd name="T10" fmla="*/ 353 w 1003"/>
                <a:gd name="T11" fmla="*/ 13 h 636"/>
                <a:gd name="T12" fmla="*/ 968 w 1003"/>
                <a:gd name="T13" fmla="*/ 296 h 636"/>
                <a:gd name="T14" fmla="*/ 978 w 1003"/>
                <a:gd name="T15" fmla="*/ 361 h 636"/>
                <a:gd name="T16" fmla="*/ 704 w 1003"/>
                <a:gd name="T17" fmla="*/ 609 h 6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03" h="636">
                  <a:moveTo>
                    <a:pt x="704" y="609"/>
                  </a:moveTo>
                  <a:cubicBezTo>
                    <a:pt x="679" y="631"/>
                    <a:pt x="636" y="636"/>
                    <a:pt x="607" y="619"/>
                  </a:cubicBezTo>
                  <a:cubicBezTo>
                    <a:pt x="31" y="291"/>
                    <a:pt x="31" y="291"/>
                    <a:pt x="31" y="291"/>
                  </a:cubicBezTo>
                  <a:cubicBezTo>
                    <a:pt x="2" y="274"/>
                    <a:pt x="0" y="243"/>
                    <a:pt x="25" y="222"/>
                  </a:cubicBezTo>
                  <a:cubicBezTo>
                    <a:pt x="252" y="27"/>
                    <a:pt x="252" y="27"/>
                    <a:pt x="252" y="27"/>
                  </a:cubicBezTo>
                  <a:cubicBezTo>
                    <a:pt x="278" y="6"/>
                    <a:pt x="323" y="0"/>
                    <a:pt x="353" y="13"/>
                  </a:cubicBezTo>
                  <a:cubicBezTo>
                    <a:pt x="968" y="296"/>
                    <a:pt x="968" y="296"/>
                    <a:pt x="968" y="296"/>
                  </a:cubicBezTo>
                  <a:cubicBezTo>
                    <a:pt x="998" y="309"/>
                    <a:pt x="1003" y="339"/>
                    <a:pt x="978" y="361"/>
                  </a:cubicBezTo>
                  <a:lnTo>
                    <a:pt x="704" y="609"/>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a:gradFill>
                  <a:gsLst>
                    <a:gs pos="1250">
                      <a:srgbClr val="FFFFFF"/>
                    </a:gs>
                    <a:gs pos="100000">
                      <a:srgbClr val="FFFFFF"/>
                    </a:gs>
                  </a:gsLst>
                  <a:lin ang="5400000" scaled="0"/>
                </a:gradFill>
              </a:endParaRPr>
            </a:p>
          </p:txBody>
        </p:sp>
        <p:sp>
          <p:nvSpPr>
            <p:cNvPr id="63" name="Freeform 20"/>
            <p:cNvSpPr>
              <a:spLocks/>
            </p:cNvSpPr>
            <p:nvPr/>
          </p:nvSpPr>
          <p:spPr bwMode="auto">
            <a:xfrm>
              <a:off x="2137" y="2286"/>
              <a:ext cx="1644" cy="2143"/>
            </a:xfrm>
            <a:custGeom>
              <a:avLst/>
              <a:gdLst>
                <a:gd name="T0" fmla="*/ 696 w 696"/>
                <a:gd name="T1" fmla="*/ 42 h 907"/>
                <a:gd name="T2" fmla="*/ 651 w 696"/>
                <a:gd name="T3" fmla="*/ 23 h 907"/>
                <a:gd name="T4" fmla="*/ 417 w 696"/>
                <a:gd name="T5" fmla="*/ 234 h 907"/>
                <a:gd name="T6" fmla="*/ 320 w 696"/>
                <a:gd name="T7" fmla="*/ 245 h 907"/>
                <a:gd name="T8" fmla="*/ 52 w 696"/>
                <a:gd name="T9" fmla="*/ 92 h 907"/>
                <a:gd name="T10" fmla="*/ 0 w 696"/>
                <a:gd name="T11" fmla="*/ 122 h 907"/>
                <a:gd name="T12" fmla="*/ 0 w 696"/>
                <a:gd name="T13" fmla="*/ 530 h 907"/>
                <a:gd name="T14" fmla="*/ 54 w 696"/>
                <a:gd name="T15" fmla="*/ 615 h 907"/>
                <a:gd name="T16" fmla="*/ 642 w 696"/>
                <a:gd name="T17" fmla="*/ 893 h 907"/>
                <a:gd name="T18" fmla="*/ 696 w 696"/>
                <a:gd name="T19" fmla="*/ 859 h 907"/>
                <a:gd name="T20" fmla="*/ 696 w 696"/>
                <a:gd name="T21" fmla="*/ 42 h 9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6" h="907">
                  <a:moveTo>
                    <a:pt x="696" y="42"/>
                  </a:moveTo>
                  <a:cubicBezTo>
                    <a:pt x="696" y="9"/>
                    <a:pt x="676" y="0"/>
                    <a:pt x="651" y="23"/>
                  </a:cubicBezTo>
                  <a:cubicBezTo>
                    <a:pt x="417" y="234"/>
                    <a:pt x="417" y="234"/>
                    <a:pt x="417" y="234"/>
                  </a:cubicBezTo>
                  <a:cubicBezTo>
                    <a:pt x="393" y="256"/>
                    <a:pt x="349" y="261"/>
                    <a:pt x="320" y="245"/>
                  </a:cubicBezTo>
                  <a:cubicBezTo>
                    <a:pt x="52" y="92"/>
                    <a:pt x="52" y="92"/>
                    <a:pt x="52" y="92"/>
                  </a:cubicBezTo>
                  <a:cubicBezTo>
                    <a:pt x="23" y="75"/>
                    <a:pt x="0" y="89"/>
                    <a:pt x="0" y="122"/>
                  </a:cubicBezTo>
                  <a:cubicBezTo>
                    <a:pt x="0" y="530"/>
                    <a:pt x="0" y="530"/>
                    <a:pt x="0" y="530"/>
                  </a:cubicBezTo>
                  <a:cubicBezTo>
                    <a:pt x="0" y="563"/>
                    <a:pt x="24" y="601"/>
                    <a:pt x="54" y="615"/>
                  </a:cubicBezTo>
                  <a:cubicBezTo>
                    <a:pt x="642" y="893"/>
                    <a:pt x="642" y="893"/>
                    <a:pt x="642" y="893"/>
                  </a:cubicBezTo>
                  <a:cubicBezTo>
                    <a:pt x="672" y="907"/>
                    <a:pt x="696" y="892"/>
                    <a:pt x="696" y="859"/>
                  </a:cubicBezTo>
                  <a:lnTo>
                    <a:pt x="696" y="42"/>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a:gradFill>
                  <a:gsLst>
                    <a:gs pos="1250">
                      <a:srgbClr val="FFFFFF"/>
                    </a:gs>
                    <a:gs pos="100000">
                      <a:srgbClr val="FFFFFF"/>
                    </a:gs>
                  </a:gsLst>
                  <a:lin ang="5400000" scaled="0"/>
                </a:gradFill>
              </a:endParaRPr>
            </a:p>
          </p:txBody>
        </p:sp>
        <p:sp>
          <p:nvSpPr>
            <p:cNvPr id="64" name="Freeform 21"/>
            <p:cNvSpPr>
              <a:spLocks/>
            </p:cNvSpPr>
            <p:nvPr/>
          </p:nvSpPr>
          <p:spPr bwMode="auto">
            <a:xfrm>
              <a:off x="3999" y="2256"/>
              <a:ext cx="1635" cy="2168"/>
            </a:xfrm>
            <a:custGeom>
              <a:avLst/>
              <a:gdLst>
                <a:gd name="T0" fmla="*/ 378 w 692"/>
                <a:gd name="T1" fmla="*/ 207 h 918"/>
                <a:gd name="T2" fmla="*/ 277 w 692"/>
                <a:gd name="T3" fmla="*/ 197 h 918"/>
                <a:gd name="T4" fmla="*/ 48 w 692"/>
                <a:gd name="T5" fmla="*/ 20 h 918"/>
                <a:gd name="T6" fmla="*/ 0 w 692"/>
                <a:gd name="T7" fmla="*/ 43 h 918"/>
                <a:gd name="T8" fmla="*/ 0 w 692"/>
                <a:gd name="T9" fmla="*/ 870 h 918"/>
                <a:gd name="T10" fmla="*/ 54 w 692"/>
                <a:gd name="T11" fmla="*/ 904 h 918"/>
                <a:gd name="T12" fmla="*/ 638 w 692"/>
                <a:gd name="T13" fmla="*/ 628 h 918"/>
                <a:gd name="T14" fmla="*/ 692 w 692"/>
                <a:gd name="T15" fmla="*/ 543 h 918"/>
                <a:gd name="T16" fmla="*/ 692 w 692"/>
                <a:gd name="T17" fmla="*/ 108 h 918"/>
                <a:gd name="T18" fmla="*/ 638 w 692"/>
                <a:gd name="T19" fmla="*/ 75 h 918"/>
                <a:gd name="T20" fmla="*/ 378 w 692"/>
                <a:gd name="T21" fmla="*/ 207 h 9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92" h="918">
                  <a:moveTo>
                    <a:pt x="378" y="207"/>
                  </a:moveTo>
                  <a:cubicBezTo>
                    <a:pt x="349" y="222"/>
                    <a:pt x="304" y="217"/>
                    <a:pt x="277" y="197"/>
                  </a:cubicBezTo>
                  <a:cubicBezTo>
                    <a:pt x="48" y="20"/>
                    <a:pt x="48" y="20"/>
                    <a:pt x="48" y="20"/>
                  </a:cubicBezTo>
                  <a:cubicBezTo>
                    <a:pt x="21" y="0"/>
                    <a:pt x="0" y="10"/>
                    <a:pt x="0" y="43"/>
                  </a:cubicBezTo>
                  <a:cubicBezTo>
                    <a:pt x="0" y="870"/>
                    <a:pt x="0" y="870"/>
                    <a:pt x="0" y="870"/>
                  </a:cubicBezTo>
                  <a:cubicBezTo>
                    <a:pt x="0" y="903"/>
                    <a:pt x="24" y="918"/>
                    <a:pt x="54" y="904"/>
                  </a:cubicBezTo>
                  <a:cubicBezTo>
                    <a:pt x="638" y="628"/>
                    <a:pt x="638" y="628"/>
                    <a:pt x="638" y="628"/>
                  </a:cubicBezTo>
                  <a:cubicBezTo>
                    <a:pt x="668" y="614"/>
                    <a:pt x="692" y="576"/>
                    <a:pt x="692" y="543"/>
                  </a:cubicBezTo>
                  <a:cubicBezTo>
                    <a:pt x="692" y="108"/>
                    <a:pt x="692" y="108"/>
                    <a:pt x="692" y="108"/>
                  </a:cubicBezTo>
                  <a:cubicBezTo>
                    <a:pt x="692" y="75"/>
                    <a:pt x="668" y="60"/>
                    <a:pt x="638" y="75"/>
                  </a:cubicBezTo>
                  <a:lnTo>
                    <a:pt x="378" y="207"/>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a:gradFill>
                  <a:gsLst>
                    <a:gs pos="1250">
                      <a:srgbClr val="FFFFFF"/>
                    </a:gs>
                    <a:gs pos="100000">
                      <a:srgbClr val="FFFFFF"/>
                    </a:gs>
                  </a:gsLst>
                  <a:lin ang="5400000" scaled="0"/>
                </a:gradFill>
              </a:endParaRPr>
            </a:p>
          </p:txBody>
        </p:sp>
      </p:grpSp>
      <p:sp>
        <p:nvSpPr>
          <p:cNvPr id="65" name="Freeform 35"/>
          <p:cNvSpPr>
            <a:spLocks noEditPoints="1"/>
          </p:cNvSpPr>
          <p:nvPr/>
        </p:nvSpPr>
        <p:spPr bwMode="black">
          <a:xfrm>
            <a:off x="6309422" y="1944406"/>
            <a:ext cx="390683" cy="395604"/>
          </a:xfrm>
          <a:custGeom>
            <a:avLst/>
            <a:gdLst>
              <a:gd name="T0" fmla="*/ 189 w 296"/>
              <a:gd name="T1" fmla="*/ 136 h 300"/>
              <a:gd name="T2" fmla="*/ 202 w 296"/>
              <a:gd name="T3" fmla="*/ 132 h 300"/>
              <a:gd name="T4" fmla="*/ 206 w 296"/>
              <a:gd name="T5" fmla="*/ 128 h 300"/>
              <a:gd name="T6" fmla="*/ 210 w 296"/>
              <a:gd name="T7" fmla="*/ 116 h 300"/>
              <a:gd name="T8" fmla="*/ 214 w 296"/>
              <a:gd name="T9" fmla="*/ 120 h 300"/>
              <a:gd name="T10" fmla="*/ 227 w 296"/>
              <a:gd name="T11" fmla="*/ 99 h 300"/>
              <a:gd name="T12" fmla="*/ 185 w 296"/>
              <a:gd name="T13" fmla="*/ 205 h 300"/>
              <a:gd name="T14" fmla="*/ 189 w 296"/>
              <a:gd name="T15" fmla="*/ 210 h 300"/>
              <a:gd name="T16" fmla="*/ 202 w 296"/>
              <a:gd name="T17" fmla="*/ 214 h 300"/>
              <a:gd name="T18" fmla="*/ 197 w 296"/>
              <a:gd name="T19" fmla="*/ 218 h 300"/>
              <a:gd name="T20" fmla="*/ 218 w 296"/>
              <a:gd name="T21" fmla="*/ 230 h 300"/>
              <a:gd name="T22" fmla="*/ 222 w 296"/>
              <a:gd name="T23" fmla="*/ 243 h 300"/>
              <a:gd name="T24" fmla="*/ 227 w 296"/>
              <a:gd name="T25" fmla="*/ 247 h 300"/>
              <a:gd name="T26" fmla="*/ 111 w 296"/>
              <a:gd name="T27" fmla="*/ 205 h 300"/>
              <a:gd name="T28" fmla="*/ 107 w 296"/>
              <a:gd name="T29" fmla="*/ 201 h 300"/>
              <a:gd name="T30" fmla="*/ 94 w 296"/>
              <a:gd name="T31" fmla="*/ 222 h 300"/>
              <a:gd name="T32" fmla="*/ 82 w 296"/>
              <a:gd name="T33" fmla="*/ 226 h 300"/>
              <a:gd name="T34" fmla="*/ 77 w 296"/>
              <a:gd name="T35" fmla="*/ 230 h 300"/>
              <a:gd name="T36" fmla="*/ 73 w 296"/>
              <a:gd name="T37" fmla="*/ 243 h 300"/>
              <a:gd name="T38" fmla="*/ 69 w 296"/>
              <a:gd name="T39" fmla="*/ 239 h 300"/>
              <a:gd name="T40" fmla="*/ 102 w 296"/>
              <a:gd name="T41" fmla="*/ 141 h 300"/>
              <a:gd name="T42" fmla="*/ 98 w 296"/>
              <a:gd name="T43" fmla="*/ 128 h 300"/>
              <a:gd name="T44" fmla="*/ 94 w 296"/>
              <a:gd name="T45" fmla="*/ 124 h 300"/>
              <a:gd name="T46" fmla="*/ 82 w 296"/>
              <a:gd name="T47" fmla="*/ 120 h 300"/>
              <a:gd name="T48" fmla="*/ 86 w 296"/>
              <a:gd name="T49" fmla="*/ 116 h 300"/>
              <a:gd name="T50" fmla="*/ 65 w 296"/>
              <a:gd name="T51" fmla="*/ 103 h 300"/>
              <a:gd name="T52" fmla="*/ 72 w 296"/>
              <a:gd name="T53" fmla="*/ 64 h 300"/>
              <a:gd name="T54" fmla="*/ 5 w 296"/>
              <a:gd name="T55" fmla="*/ 89 h 300"/>
              <a:gd name="T56" fmla="*/ 23 w 296"/>
              <a:gd name="T57" fmla="*/ 48 h 300"/>
              <a:gd name="T58" fmla="*/ 72 w 296"/>
              <a:gd name="T59" fmla="*/ 64 h 300"/>
              <a:gd name="T60" fmla="*/ 36 w 296"/>
              <a:gd name="T61" fmla="*/ 0 h 300"/>
              <a:gd name="T62" fmla="*/ 296 w 296"/>
              <a:gd name="T63" fmla="*/ 64 h 300"/>
              <a:gd name="T64" fmla="*/ 229 w 296"/>
              <a:gd name="T65" fmla="*/ 89 h 300"/>
              <a:gd name="T66" fmla="*/ 247 w 296"/>
              <a:gd name="T67" fmla="*/ 48 h 300"/>
              <a:gd name="T68" fmla="*/ 296 w 296"/>
              <a:gd name="T69" fmla="*/ 64 h 300"/>
              <a:gd name="T70" fmla="*/ 260 w 296"/>
              <a:gd name="T71" fmla="*/ 0 h 300"/>
              <a:gd name="T72" fmla="*/ 296 w 296"/>
              <a:gd name="T73" fmla="*/ 275 h 300"/>
              <a:gd name="T74" fmla="*/ 229 w 296"/>
              <a:gd name="T75" fmla="*/ 300 h 300"/>
              <a:gd name="T76" fmla="*/ 247 w 296"/>
              <a:gd name="T77" fmla="*/ 259 h 300"/>
              <a:gd name="T78" fmla="*/ 296 w 296"/>
              <a:gd name="T79" fmla="*/ 275 h 300"/>
              <a:gd name="T80" fmla="*/ 260 w 296"/>
              <a:gd name="T81" fmla="*/ 211 h 300"/>
              <a:gd name="T82" fmla="*/ 72 w 296"/>
              <a:gd name="T83" fmla="*/ 275 h 300"/>
              <a:gd name="T84" fmla="*/ 5 w 296"/>
              <a:gd name="T85" fmla="*/ 300 h 300"/>
              <a:gd name="T86" fmla="*/ 23 w 296"/>
              <a:gd name="T87" fmla="*/ 259 h 300"/>
              <a:gd name="T88" fmla="*/ 72 w 296"/>
              <a:gd name="T89" fmla="*/ 275 h 300"/>
              <a:gd name="T90" fmla="*/ 36 w 296"/>
              <a:gd name="T91" fmla="*/ 211 h 300"/>
              <a:gd name="T92" fmla="*/ 125 w 296"/>
              <a:gd name="T93" fmla="*/ 116 h 300"/>
              <a:gd name="T94" fmla="*/ 147 w 296"/>
              <a:gd name="T95" fmla="*/ 145 h 300"/>
              <a:gd name="T96" fmla="*/ 150 w 296"/>
              <a:gd name="T97" fmla="*/ 176 h 300"/>
              <a:gd name="T98" fmla="*/ 190 w 296"/>
              <a:gd name="T99" fmla="*/ 164 h 300"/>
              <a:gd name="T100" fmla="*/ 110 w 296"/>
              <a:gd name="T101" fmla="*/ 194 h 300"/>
              <a:gd name="T102" fmla="*/ 131 w 296"/>
              <a:gd name="T103" fmla="*/ 145 h 300"/>
              <a:gd name="T104" fmla="*/ 145 w 296"/>
              <a:gd name="T105" fmla="*/ 156 h 300"/>
              <a:gd name="T106" fmla="*/ 144 w 296"/>
              <a:gd name="T107" fmla="*/ 150 h 300"/>
              <a:gd name="T108" fmla="*/ 147 w 296"/>
              <a:gd name="T109" fmla="*/ 150 h 300"/>
              <a:gd name="T110" fmla="*/ 149 w 296"/>
              <a:gd name="T111" fmla="*/ 155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296" h="300">
                <a:moveTo>
                  <a:pt x="189" y="145"/>
                </a:moveTo>
                <a:cubicBezTo>
                  <a:pt x="185" y="141"/>
                  <a:pt x="185" y="141"/>
                  <a:pt x="185" y="141"/>
                </a:cubicBezTo>
                <a:cubicBezTo>
                  <a:pt x="189" y="136"/>
                  <a:pt x="189" y="136"/>
                  <a:pt x="189" y="136"/>
                </a:cubicBezTo>
                <a:cubicBezTo>
                  <a:pt x="193" y="141"/>
                  <a:pt x="193" y="141"/>
                  <a:pt x="193" y="141"/>
                </a:cubicBezTo>
                <a:cubicBezTo>
                  <a:pt x="189" y="145"/>
                  <a:pt x="189" y="145"/>
                  <a:pt x="189" y="145"/>
                </a:cubicBezTo>
                <a:close/>
                <a:moveTo>
                  <a:pt x="202" y="132"/>
                </a:moveTo>
                <a:cubicBezTo>
                  <a:pt x="197" y="128"/>
                  <a:pt x="197" y="128"/>
                  <a:pt x="197" y="128"/>
                </a:cubicBezTo>
                <a:cubicBezTo>
                  <a:pt x="202" y="124"/>
                  <a:pt x="202" y="124"/>
                  <a:pt x="202" y="124"/>
                </a:cubicBezTo>
                <a:cubicBezTo>
                  <a:pt x="206" y="128"/>
                  <a:pt x="206" y="128"/>
                  <a:pt x="206" y="128"/>
                </a:cubicBezTo>
                <a:cubicBezTo>
                  <a:pt x="202" y="132"/>
                  <a:pt x="202" y="132"/>
                  <a:pt x="202" y="132"/>
                </a:cubicBezTo>
                <a:close/>
                <a:moveTo>
                  <a:pt x="214" y="120"/>
                </a:moveTo>
                <a:cubicBezTo>
                  <a:pt x="210" y="116"/>
                  <a:pt x="210" y="116"/>
                  <a:pt x="210" y="116"/>
                </a:cubicBezTo>
                <a:cubicBezTo>
                  <a:pt x="214" y="111"/>
                  <a:pt x="214" y="111"/>
                  <a:pt x="214" y="111"/>
                </a:cubicBezTo>
                <a:cubicBezTo>
                  <a:pt x="218" y="116"/>
                  <a:pt x="218" y="116"/>
                  <a:pt x="218" y="116"/>
                </a:cubicBezTo>
                <a:cubicBezTo>
                  <a:pt x="214" y="120"/>
                  <a:pt x="214" y="120"/>
                  <a:pt x="214" y="120"/>
                </a:cubicBezTo>
                <a:close/>
                <a:moveTo>
                  <a:pt x="227" y="107"/>
                </a:moveTo>
                <a:cubicBezTo>
                  <a:pt x="222" y="103"/>
                  <a:pt x="222" y="103"/>
                  <a:pt x="222" y="103"/>
                </a:cubicBezTo>
                <a:cubicBezTo>
                  <a:pt x="227" y="99"/>
                  <a:pt x="227" y="99"/>
                  <a:pt x="227" y="99"/>
                </a:cubicBezTo>
                <a:cubicBezTo>
                  <a:pt x="231" y="103"/>
                  <a:pt x="231" y="103"/>
                  <a:pt x="231" y="103"/>
                </a:cubicBezTo>
                <a:cubicBezTo>
                  <a:pt x="227" y="107"/>
                  <a:pt x="227" y="107"/>
                  <a:pt x="227" y="107"/>
                </a:cubicBezTo>
                <a:close/>
                <a:moveTo>
                  <a:pt x="185" y="205"/>
                </a:moveTo>
                <a:cubicBezTo>
                  <a:pt x="189" y="201"/>
                  <a:pt x="189" y="201"/>
                  <a:pt x="189" y="201"/>
                </a:cubicBezTo>
                <a:cubicBezTo>
                  <a:pt x="193" y="205"/>
                  <a:pt x="193" y="205"/>
                  <a:pt x="193" y="205"/>
                </a:cubicBezTo>
                <a:cubicBezTo>
                  <a:pt x="189" y="210"/>
                  <a:pt x="189" y="210"/>
                  <a:pt x="189" y="210"/>
                </a:cubicBezTo>
                <a:cubicBezTo>
                  <a:pt x="185" y="205"/>
                  <a:pt x="185" y="205"/>
                  <a:pt x="185" y="205"/>
                </a:cubicBezTo>
                <a:close/>
                <a:moveTo>
                  <a:pt x="197" y="218"/>
                </a:moveTo>
                <a:cubicBezTo>
                  <a:pt x="202" y="214"/>
                  <a:pt x="202" y="214"/>
                  <a:pt x="202" y="214"/>
                </a:cubicBezTo>
                <a:cubicBezTo>
                  <a:pt x="206" y="218"/>
                  <a:pt x="206" y="218"/>
                  <a:pt x="206" y="218"/>
                </a:cubicBezTo>
                <a:cubicBezTo>
                  <a:pt x="202" y="222"/>
                  <a:pt x="202" y="222"/>
                  <a:pt x="202" y="222"/>
                </a:cubicBezTo>
                <a:cubicBezTo>
                  <a:pt x="197" y="218"/>
                  <a:pt x="197" y="218"/>
                  <a:pt x="197" y="218"/>
                </a:cubicBezTo>
                <a:close/>
                <a:moveTo>
                  <a:pt x="210" y="230"/>
                </a:moveTo>
                <a:cubicBezTo>
                  <a:pt x="214" y="226"/>
                  <a:pt x="214" y="226"/>
                  <a:pt x="214" y="226"/>
                </a:cubicBezTo>
                <a:cubicBezTo>
                  <a:pt x="218" y="230"/>
                  <a:pt x="218" y="230"/>
                  <a:pt x="218" y="230"/>
                </a:cubicBezTo>
                <a:cubicBezTo>
                  <a:pt x="214" y="235"/>
                  <a:pt x="214" y="235"/>
                  <a:pt x="214" y="235"/>
                </a:cubicBezTo>
                <a:cubicBezTo>
                  <a:pt x="210" y="230"/>
                  <a:pt x="210" y="230"/>
                  <a:pt x="210" y="230"/>
                </a:cubicBezTo>
                <a:close/>
                <a:moveTo>
                  <a:pt x="222" y="243"/>
                </a:moveTo>
                <a:cubicBezTo>
                  <a:pt x="227" y="239"/>
                  <a:pt x="227" y="239"/>
                  <a:pt x="227" y="239"/>
                </a:cubicBezTo>
                <a:cubicBezTo>
                  <a:pt x="231" y="243"/>
                  <a:pt x="231" y="243"/>
                  <a:pt x="231" y="243"/>
                </a:cubicBezTo>
                <a:cubicBezTo>
                  <a:pt x="227" y="247"/>
                  <a:pt x="227" y="247"/>
                  <a:pt x="227" y="247"/>
                </a:cubicBezTo>
                <a:cubicBezTo>
                  <a:pt x="222" y="243"/>
                  <a:pt x="222" y="243"/>
                  <a:pt x="222" y="243"/>
                </a:cubicBezTo>
                <a:close/>
                <a:moveTo>
                  <a:pt x="107" y="201"/>
                </a:moveTo>
                <a:cubicBezTo>
                  <a:pt x="111" y="205"/>
                  <a:pt x="111" y="205"/>
                  <a:pt x="111" y="205"/>
                </a:cubicBezTo>
                <a:cubicBezTo>
                  <a:pt x="107" y="210"/>
                  <a:pt x="107" y="210"/>
                  <a:pt x="107" y="210"/>
                </a:cubicBezTo>
                <a:cubicBezTo>
                  <a:pt x="102" y="205"/>
                  <a:pt x="102" y="205"/>
                  <a:pt x="102" y="205"/>
                </a:cubicBezTo>
                <a:cubicBezTo>
                  <a:pt x="107" y="201"/>
                  <a:pt x="107" y="201"/>
                  <a:pt x="107" y="201"/>
                </a:cubicBezTo>
                <a:close/>
                <a:moveTo>
                  <a:pt x="94" y="214"/>
                </a:moveTo>
                <a:cubicBezTo>
                  <a:pt x="98" y="218"/>
                  <a:pt x="98" y="218"/>
                  <a:pt x="98" y="218"/>
                </a:cubicBezTo>
                <a:cubicBezTo>
                  <a:pt x="94" y="222"/>
                  <a:pt x="94" y="222"/>
                  <a:pt x="94" y="222"/>
                </a:cubicBezTo>
                <a:cubicBezTo>
                  <a:pt x="90" y="218"/>
                  <a:pt x="90" y="218"/>
                  <a:pt x="90" y="218"/>
                </a:cubicBezTo>
                <a:cubicBezTo>
                  <a:pt x="94" y="214"/>
                  <a:pt x="94" y="214"/>
                  <a:pt x="94" y="214"/>
                </a:cubicBezTo>
                <a:close/>
                <a:moveTo>
                  <a:pt x="82" y="226"/>
                </a:moveTo>
                <a:cubicBezTo>
                  <a:pt x="86" y="230"/>
                  <a:pt x="86" y="230"/>
                  <a:pt x="86" y="230"/>
                </a:cubicBezTo>
                <a:cubicBezTo>
                  <a:pt x="82" y="235"/>
                  <a:pt x="82" y="235"/>
                  <a:pt x="82" y="235"/>
                </a:cubicBezTo>
                <a:cubicBezTo>
                  <a:pt x="77" y="230"/>
                  <a:pt x="77" y="230"/>
                  <a:pt x="77" y="230"/>
                </a:cubicBezTo>
                <a:cubicBezTo>
                  <a:pt x="82" y="226"/>
                  <a:pt x="82" y="226"/>
                  <a:pt x="82" y="226"/>
                </a:cubicBezTo>
                <a:close/>
                <a:moveTo>
                  <a:pt x="69" y="239"/>
                </a:moveTo>
                <a:cubicBezTo>
                  <a:pt x="73" y="243"/>
                  <a:pt x="73" y="243"/>
                  <a:pt x="73" y="243"/>
                </a:cubicBezTo>
                <a:cubicBezTo>
                  <a:pt x="69" y="247"/>
                  <a:pt x="69" y="247"/>
                  <a:pt x="69" y="247"/>
                </a:cubicBezTo>
                <a:cubicBezTo>
                  <a:pt x="65" y="243"/>
                  <a:pt x="65" y="243"/>
                  <a:pt x="65" y="243"/>
                </a:cubicBezTo>
                <a:cubicBezTo>
                  <a:pt x="69" y="239"/>
                  <a:pt x="69" y="239"/>
                  <a:pt x="69" y="239"/>
                </a:cubicBezTo>
                <a:close/>
                <a:moveTo>
                  <a:pt x="111" y="141"/>
                </a:moveTo>
                <a:cubicBezTo>
                  <a:pt x="107" y="145"/>
                  <a:pt x="107" y="145"/>
                  <a:pt x="107" y="145"/>
                </a:cubicBezTo>
                <a:cubicBezTo>
                  <a:pt x="102" y="141"/>
                  <a:pt x="102" y="141"/>
                  <a:pt x="102" y="141"/>
                </a:cubicBezTo>
                <a:cubicBezTo>
                  <a:pt x="107" y="136"/>
                  <a:pt x="107" y="136"/>
                  <a:pt x="107" y="136"/>
                </a:cubicBezTo>
                <a:cubicBezTo>
                  <a:pt x="111" y="141"/>
                  <a:pt x="111" y="141"/>
                  <a:pt x="111" y="141"/>
                </a:cubicBezTo>
                <a:close/>
                <a:moveTo>
                  <a:pt x="98" y="128"/>
                </a:moveTo>
                <a:cubicBezTo>
                  <a:pt x="94" y="132"/>
                  <a:pt x="94" y="132"/>
                  <a:pt x="94" y="132"/>
                </a:cubicBezTo>
                <a:cubicBezTo>
                  <a:pt x="90" y="128"/>
                  <a:pt x="90" y="128"/>
                  <a:pt x="90" y="128"/>
                </a:cubicBezTo>
                <a:cubicBezTo>
                  <a:pt x="94" y="124"/>
                  <a:pt x="94" y="124"/>
                  <a:pt x="94" y="124"/>
                </a:cubicBezTo>
                <a:cubicBezTo>
                  <a:pt x="98" y="128"/>
                  <a:pt x="98" y="128"/>
                  <a:pt x="98" y="128"/>
                </a:cubicBezTo>
                <a:close/>
                <a:moveTo>
                  <a:pt x="86" y="116"/>
                </a:moveTo>
                <a:cubicBezTo>
                  <a:pt x="82" y="120"/>
                  <a:pt x="82" y="120"/>
                  <a:pt x="82" y="120"/>
                </a:cubicBezTo>
                <a:cubicBezTo>
                  <a:pt x="77" y="116"/>
                  <a:pt x="77" y="116"/>
                  <a:pt x="77" y="116"/>
                </a:cubicBezTo>
                <a:cubicBezTo>
                  <a:pt x="82" y="111"/>
                  <a:pt x="82" y="111"/>
                  <a:pt x="82" y="111"/>
                </a:cubicBezTo>
                <a:cubicBezTo>
                  <a:pt x="86" y="116"/>
                  <a:pt x="86" y="116"/>
                  <a:pt x="86" y="116"/>
                </a:cubicBezTo>
                <a:close/>
                <a:moveTo>
                  <a:pt x="73" y="103"/>
                </a:moveTo>
                <a:cubicBezTo>
                  <a:pt x="69" y="107"/>
                  <a:pt x="69" y="107"/>
                  <a:pt x="69" y="107"/>
                </a:cubicBezTo>
                <a:cubicBezTo>
                  <a:pt x="65" y="103"/>
                  <a:pt x="65" y="103"/>
                  <a:pt x="65" y="103"/>
                </a:cubicBezTo>
                <a:cubicBezTo>
                  <a:pt x="69" y="99"/>
                  <a:pt x="69" y="99"/>
                  <a:pt x="69" y="99"/>
                </a:cubicBezTo>
                <a:cubicBezTo>
                  <a:pt x="73" y="103"/>
                  <a:pt x="73" y="103"/>
                  <a:pt x="73" y="103"/>
                </a:cubicBezTo>
                <a:close/>
                <a:moveTo>
                  <a:pt x="72" y="64"/>
                </a:moveTo>
                <a:cubicBezTo>
                  <a:pt x="72" y="74"/>
                  <a:pt x="72" y="74"/>
                  <a:pt x="72" y="74"/>
                </a:cubicBezTo>
                <a:cubicBezTo>
                  <a:pt x="72" y="89"/>
                  <a:pt x="72" y="89"/>
                  <a:pt x="67" y="89"/>
                </a:cubicBezTo>
                <a:cubicBezTo>
                  <a:pt x="5" y="89"/>
                  <a:pt x="5" y="89"/>
                  <a:pt x="5" y="89"/>
                </a:cubicBezTo>
                <a:cubicBezTo>
                  <a:pt x="0" y="89"/>
                  <a:pt x="0" y="89"/>
                  <a:pt x="0" y="74"/>
                </a:cubicBezTo>
                <a:cubicBezTo>
                  <a:pt x="0" y="64"/>
                  <a:pt x="0" y="64"/>
                  <a:pt x="0" y="64"/>
                </a:cubicBezTo>
                <a:cubicBezTo>
                  <a:pt x="0" y="53"/>
                  <a:pt x="12" y="51"/>
                  <a:pt x="23" y="48"/>
                </a:cubicBezTo>
                <a:cubicBezTo>
                  <a:pt x="27" y="52"/>
                  <a:pt x="32" y="54"/>
                  <a:pt x="36" y="54"/>
                </a:cubicBezTo>
                <a:cubicBezTo>
                  <a:pt x="40" y="54"/>
                  <a:pt x="45" y="52"/>
                  <a:pt x="49" y="48"/>
                </a:cubicBezTo>
                <a:cubicBezTo>
                  <a:pt x="59" y="51"/>
                  <a:pt x="72" y="53"/>
                  <a:pt x="72" y="64"/>
                </a:cubicBezTo>
                <a:close/>
                <a:moveTo>
                  <a:pt x="36" y="48"/>
                </a:moveTo>
                <a:cubicBezTo>
                  <a:pt x="42" y="48"/>
                  <a:pt x="54" y="37"/>
                  <a:pt x="54" y="24"/>
                </a:cubicBezTo>
                <a:cubicBezTo>
                  <a:pt x="54" y="11"/>
                  <a:pt x="49" y="0"/>
                  <a:pt x="36" y="0"/>
                </a:cubicBezTo>
                <a:cubicBezTo>
                  <a:pt x="23" y="0"/>
                  <a:pt x="18" y="11"/>
                  <a:pt x="18" y="24"/>
                </a:cubicBezTo>
                <a:cubicBezTo>
                  <a:pt x="18" y="37"/>
                  <a:pt x="30" y="48"/>
                  <a:pt x="36" y="48"/>
                </a:cubicBezTo>
                <a:close/>
                <a:moveTo>
                  <a:pt x="296" y="64"/>
                </a:moveTo>
                <a:cubicBezTo>
                  <a:pt x="296" y="74"/>
                  <a:pt x="296" y="74"/>
                  <a:pt x="296" y="74"/>
                </a:cubicBezTo>
                <a:cubicBezTo>
                  <a:pt x="296" y="89"/>
                  <a:pt x="296" y="89"/>
                  <a:pt x="290" y="89"/>
                </a:cubicBezTo>
                <a:cubicBezTo>
                  <a:pt x="229" y="89"/>
                  <a:pt x="229" y="89"/>
                  <a:pt x="229" y="89"/>
                </a:cubicBezTo>
                <a:cubicBezTo>
                  <a:pt x="224" y="89"/>
                  <a:pt x="224" y="89"/>
                  <a:pt x="224" y="74"/>
                </a:cubicBezTo>
                <a:cubicBezTo>
                  <a:pt x="224" y="64"/>
                  <a:pt x="224" y="64"/>
                  <a:pt x="224" y="64"/>
                </a:cubicBezTo>
                <a:cubicBezTo>
                  <a:pt x="224" y="53"/>
                  <a:pt x="236" y="51"/>
                  <a:pt x="247" y="48"/>
                </a:cubicBezTo>
                <a:cubicBezTo>
                  <a:pt x="251" y="52"/>
                  <a:pt x="256" y="54"/>
                  <a:pt x="260" y="54"/>
                </a:cubicBezTo>
                <a:cubicBezTo>
                  <a:pt x="263" y="54"/>
                  <a:pt x="268" y="52"/>
                  <a:pt x="273" y="48"/>
                </a:cubicBezTo>
                <a:cubicBezTo>
                  <a:pt x="283" y="51"/>
                  <a:pt x="296" y="53"/>
                  <a:pt x="296" y="64"/>
                </a:cubicBezTo>
                <a:close/>
                <a:moveTo>
                  <a:pt x="260" y="48"/>
                </a:moveTo>
                <a:cubicBezTo>
                  <a:pt x="266" y="48"/>
                  <a:pt x="278" y="37"/>
                  <a:pt x="278" y="24"/>
                </a:cubicBezTo>
                <a:cubicBezTo>
                  <a:pt x="278" y="11"/>
                  <a:pt x="273" y="0"/>
                  <a:pt x="260" y="0"/>
                </a:cubicBezTo>
                <a:cubicBezTo>
                  <a:pt x="246" y="0"/>
                  <a:pt x="241" y="11"/>
                  <a:pt x="241" y="24"/>
                </a:cubicBezTo>
                <a:cubicBezTo>
                  <a:pt x="241" y="37"/>
                  <a:pt x="254" y="48"/>
                  <a:pt x="260" y="48"/>
                </a:cubicBezTo>
                <a:close/>
                <a:moveTo>
                  <a:pt x="296" y="275"/>
                </a:moveTo>
                <a:cubicBezTo>
                  <a:pt x="296" y="285"/>
                  <a:pt x="296" y="285"/>
                  <a:pt x="296" y="285"/>
                </a:cubicBezTo>
                <a:cubicBezTo>
                  <a:pt x="296" y="300"/>
                  <a:pt x="296" y="300"/>
                  <a:pt x="290" y="300"/>
                </a:cubicBezTo>
                <a:cubicBezTo>
                  <a:pt x="229" y="300"/>
                  <a:pt x="229" y="300"/>
                  <a:pt x="229" y="300"/>
                </a:cubicBezTo>
                <a:cubicBezTo>
                  <a:pt x="224" y="300"/>
                  <a:pt x="224" y="300"/>
                  <a:pt x="224" y="285"/>
                </a:cubicBezTo>
                <a:cubicBezTo>
                  <a:pt x="224" y="275"/>
                  <a:pt x="224" y="275"/>
                  <a:pt x="224" y="275"/>
                </a:cubicBezTo>
                <a:cubicBezTo>
                  <a:pt x="224" y="264"/>
                  <a:pt x="236" y="263"/>
                  <a:pt x="247" y="259"/>
                </a:cubicBezTo>
                <a:cubicBezTo>
                  <a:pt x="251" y="263"/>
                  <a:pt x="256" y="265"/>
                  <a:pt x="260" y="265"/>
                </a:cubicBezTo>
                <a:cubicBezTo>
                  <a:pt x="264" y="265"/>
                  <a:pt x="268" y="263"/>
                  <a:pt x="273" y="259"/>
                </a:cubicBezTo>
                <a:cubicBezTo>
                  <a:pt x="283" y="263"/>
                  <a:pt x="296" y="264"/>
                  <a:pt x="296" y="275"/>
                </a:cubicBezTo>
                <a:close/>
                <a:moveTo>
                  <a:pt x="260" y="259"/>
                </a:moveTo>
                <a:cubicBezTo>
                  <a:pt x="266" y="259"/>
                  <a:pt x="278" y="248"/>
                  <a:pt x="278" y="235"/>
                </a:cubicBezTo>
                <a:cubicBezTo>
                  <a:pt x="278" y="222"/>
                  <a:pt x="273" y="211"/>
                  <a:pt x="260" y="211"/>
                </a:cubicBezTo>
                <a:cubicBezTo>
                  <a:pt x="246" y="211"/>
                  <a:pt x="241" y="222"/>
                  <a:pt x="241" y="235"/>
                </a:cubicBezTo>
                <a:cubicBezTo>
                  <a:pt x="241" y="248"/>
                  <a:pt x="254" y="259"/>
                  <a:pt x="260" y="259"/>
                </a:cubicBezTo>
                <a:close/>
                <a:moveTo>
                  <a:pt x="72" y="275"/>
                </a:moveTo>
                <a:cubicBezTo>
                  <a:pt x="72" y="285"/>
                  <a:pt x="72" y="285"/>
                  <a:pt x="72" y="285"/>
                </a:cubicBezTo>
                <a:cubicBezTo>
                  <a:pt x="72" y="300"/>
                  <a:pt x="72" y="300"/>
                  <a:pt x="67" y="300"/>
                </a:cubicBezTo>
                <a:cubicBezTo>
                  <a:pt x="5" y="300"/>
                  <a:pt x="5" y="300"/>
                  <a:pt x="5" y="300"/>
                </a:cubicBezTo>
                <a:cubicBezTo>
                  <a:pt x="0" y="300"/>
                  <a:pt x="0" y="300"/>
                  <a:pt x="0" y="285"/>
                </a:cubicBezTo>
                <a:cubicBezTo>
                  <a:pt x="0" y="275"/>
                  <a:pt x="0" y="275"/>
                  <a:pt x="0" y="275"/>
                </a:cubicBezTo>
                <a:cubicBezTo>
                  <a:pt x="0" y="264"/>
                  <a:pt x="12" y="263"/>
                  <a:pt x="23" y="259"/>
                </a:cubicBezTo>
                <a:cubicBezTo>
                  <a:pt x="27" y="263"/>
                  <a:pt x="32" y="265"/>
                  <a:pt x="36" y="265"/>
                </a:cubicBezTo>
                <a:cubicBezTo>
                  <a:pt x="40" y="265"/>
                  <a:pt x="45" y="263"/>
                  <a:pt x="49" y="259"/>
                </a:cubicBezTo>
                <a:cubicBezTo>
                  <a:pt x="59" y="263"/>
                  <a:pt x="72" y="264"/>
                  <a:pt x="72" y="275"/>
                </a:cubicBezTo>
                <a:close/>
                <a:moveTo>
                  <a:pt x="36" y="259"/>
                </a:moveTo>
                <a:cubicBezTo>
                  <a:pt x="42" y="259"/>
                  <a:pt x="54" y="248"/>
                  <a:pt x="54" y="235"/>
                </a:cubicBezTo>
                <a:cubicBezTo>
                  <a:pt x="54" y="222"/>
                  <a:pt x="49" y="211"/>
                  <a:pt x="36" y="211"/>
                </a:cubicBezTo>
                <a:cubicBezTo>
                  <a:pt x="23" y="211"/>
                  <a:pt x="18" y="222"/>
                  <a:pt x="18" y="235"/>
                </a:cubicBezTo>
                <a:cubicBezTo>
                  <a:pt x="18" y="248"/>
                  <a:pt x="30" y="259"/>
                  <a:pt x="36" y="259"/>
                </a:cubicBezTo>
                <a:close/>
                <a:moveTo>
                  <a:pt x="125" y="116"/>
                </a:moveTo>
                <a:cubicBezTo>
                  <a:pt x="125" y="100"/>
                  <a:pt x="131" y="87"/>
                  <a:pt x="147" y="87"/>
                </a:cubicBezTo>
                <a:cubicBezTo>
                  <a:pt x="163" y="87"/>
                  <a:pt x="169" y="100"/>
                  <a:pt x="169" y="116"/>
                </a:cubicBezTo>
                <a:cubicBezTo>
                  <a:pt x="169" y="132"/>
                  <a:pt x="154" y="145"/>
                  <a:pt x="147" y="145"/>
                </a:cubicBezTo>
                <a:cubicBezTo>
                  <a:pt x="140" y="145"/>
                  <a:pt x="125" y="132"/>
                  <a:pt x="125" y="116"/>
                </a:cubicBezTo>
                <a:close/>
                <a:moveTo>
                  <a:pt x="148" y="156"/>
                </a:moveTo>
                <a:cubicBezTo>
                  <a:pt x="150" y="176"/>
                  <a:pt x="150" y="176"/>
                  <a:pt x="150" y="176"/>
                </a:cubicBezTo>
                <a:cubicBezTo>
                  <a:pt x="153" y="168"/>
                  <a:pt x="155" y="159"/>
                  <a:pt x="159" y="151"/>
                </a:cubicBezTo>
                <a:cubicBezTo>
                  <a:pt x="159" y="150"/>
                  <a:pt x="159" y="150"/>
                  <a:pt x="162" y="145"/>
                </a:cubicBezTo>
                <a:cubicBezTo>
                  <a:pt x="174" y="149"/>
                  <a:pt x="190" y="151"/>
                  <a:pt x="190" y="164"/>
                </a:cubicBezTo>
                <a:cubicBezTo>
                  <a:pt x="190" y="176"/>
                  <a:pt x="190" y="176"/>
                  <a:pt x="190" y="176"/>
                </a:cubicBezTo>
                <a:cubicBezTo>
                  <a:pt x="190" y="194"/>
                  <a:pt x="190" y="194"/>
                  <a:pt x="183" y="194"/>
                </a:cubicBezTo>
                <a:cubicBezTo>
                  <a:pt x="110" y="194"/>
                  <a:pt x="110" y="194"/>
                  <a:pt x="110" y="194"/>
                </a:cubicBezTo>
                <a:cubicBezTo>
                  <a:pt x="104" y="194"/>
                  <a:pt x="104" y="194"/>
                  <a:pt x="104" y="176"/>
                </a:cubicBezTo>
                <a:cubicBezTo>
                  <a:pt x="104" y="164"/>
                  <a:pt x="104" y="164"/>
                  <a:pt x="104" y="164"/>
                </a:cubicBezTo>
                <a:cubicBezTo>
                  <a:pt x="104" y="151"/>
                  <a:pt x="118" y="149"/>
                  <a:pt x="131" y="145"/>
                </a:cubicBezTo>
                <a:cubicBezTo>
                  <a:pt x="134" y="150"/>
                  <a:pt x="134" y="150"/>
                  <a:pt x="135" y="151"/>
                </a:cubicBezTo>
                <a:cubicBezTo>
                  <a:pt x="138" y="159"/>
                  <a:pt x="141" y="168"/>
                  <a:pt x="143" y="176"/>
                </a:cubicBezTo>
                <a:cubicBezTo>
                  <a:pt x="145" y="156"/>
                  <a:pt x="145" y="156"/>
                  <a:pt x="145" y="156"/>
                </a:cubicBezTo>
                <a:cubicBezTo>
                  <a:pt x="145" y="155"/>
                  <a:pt x="145" y="155"/>
                  <a:pt x="145" y="155"/>
                </a:cubicBezTo>
                <a:cubicBezTo>
                  <a:pt x="141" y="149"/>
                  <a:pt x="141" y="149"/>
                  <a:pt x="141" y="149"/>
                </a:cubicBezTo>
                <a:cubicBezTo>
                  <a:pt x="144" y="150"/>
                  <a:pt x="144" y="150"/>
                  <a:pt x="144" y="150"/>
                </a:cubicBezTo>
                <a:cubicBezTo>
                  <a:pt x="145" y="150"/>
                  <a:pt x="145" y="150"/>
                  <a:pt x="146" y="150"/>
                </a:cubicBezTo>
                <a:cubicBezTo>
                  <a:pt x="146" y="150"/>
                  <a:pt x="146" y="150"/>
                  <a:pt x="147" y="150"/>
                </a:cubicBezTo>
                <a:cubicBezTo>
                  <a:pt x="147" y="150"/>
                  <a:pt x="147" y="150"/>
                  <a:pt x="147" y="150"/>
                </a:cubicBezTo>
                <a:cubicBezTo>
                  <a:pt x="149" y="150"/>
                  <a:pt x="149" y="150"/>
                  <a:pt x="149" y="150"/>
                </a:cubicBezTo>
                <a:cubicBezTo>
                  <a:pt x="152" y="149"/>
                  <a:pt x="152" y="149"/>
                  <a:pt x="152" y="149"/>
                </a:cubicBezTo>
                <a:cubicBezTo>
                  <a:pt x="149" y="155"/>
                  <a:pt x="149" y="155"/>
                  <a:pt x="149" y="155"/>
                </a:cubicBezTo>
                <a:lnTo>
                  <a:pt x="148" y="156"/>
                </a:lnTo>
                <a:close/>
              </a:path>
            </a:pathLst>
          </a:custGeom>
          <a:solidFill>
            <a:schemeClr val="bg1"/>
          </a:solidFill>
          <a:ln>
            <a:noFill/>
          </a:ln>
        </p:spPr>
        <p:txBody>
          <a:bodyPr vert="horz" wrap="square" lIns="0" tIns="40328" rIns="80655" bIns="40328" numCol="1" anchor="t" anchorCtr="0" compatLnSpc="1">
            <a:prstTxWarp prst="textNoShape">
              <a:avLst/>
            </a:prstTxWarp>
          </a:bodyPr>
          <a:lstStyle/>
          <a:p>
            <a:endParaRPr lang="en-US" sz="1600">
              <a:gradFill>
                <a:gsLst>
                  <a:gs pos="1250">
                    <a:srgbClr val="FFFFFF"/>
                  </a:gs>
                  <a:gs pos="100000">
                    <a:srgbClr val="FFFFFF"/>
                  </a:gs>
                </a:gsLst>
                <a:lin ang="5400000" scaled="0"/>
              </a:gradFill>
            </a:endParaRPr>
          </a:p>
        </p:txBody>
      </p:sp>
      <p:grpSp>
        <p:nvGrpSpPr>
          <p:cNvPr id="66" name="Group 65"/>
          <p:cNvGrpSpPr/>
          <p:nvPr/>
        </p:nvGrpSpPr>
        <p:grpSpPr bwMode="black">
          <a:xfrm>
            <a:off x="9236988" y="2685673"/>
            <a:ext cx="455709" cy="370740"/>
            <a:chOff x="5184775" y="225425"/>
            <a:chExt cx="1500188" cy="1220788"/>
          </a:xfrm>
          <a:solidFill>
            <a:schemeClr val="bg1"/>
          </a:solidFill>
        </p:grpSpPr>
        <p:sp>
          <p:nvSpPr>
            <p:cNvPr id="67"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a:gradFill>
                  <a:gsLst>
                    <a:gs pos="1250">
                      <a:srgbClr val="FFFFFF"/>
                    </a:gs>
                    <a:gs pos="100000">
                      <a:srgbClr val="FFFFFF"/>
                    </a:gs>
                  </a:gsLst>
                  <a:lin ang="5400000" scaled="0"/>
                </a:gradFill>
              </a:endParaRPr>
            </a:p>
          </p:txBody>
        </p:sp>
        <p:sp>
          <p:nvSpPr>
            <p:cNvPr id="68"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a:gradFill>
                  <a:gsLst>
                    <a:gs pos="1250">
                      <a:srgbClr val="FFFFFF"/>
                    </a:gs>
                    <a:gs pos="100000">
                      <a:srgbClr val="FFFFFF"/>
                    </a:gs>
                  </a:gsLst>
                  <a:lin ang="5400000" scaled="0"/>
                </a:gradFill>
              </a:endParaRPr>
            </a:p>
          </p:txBody>
        </p:sp>
        <p:sp>
          <p:nvSpPr>
            <p:cNvPr id="69"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4804" rIns="89606" bIns="44804" numCol="1" anchor="t" anchorCtr="0" compatLnSpc="1">
              <a:prstTxWarp prst="textNoShape">
                <a:avLst/>
              </a:prstTxWarp>
            </a:bodyPr>
            <a:lstStyle/>
            <a:p>
              <a:endParaRPr lang="en-US" sz="1600">
                <a:gradFill>
                  <a:gsLst>
                    <a:gs pos="1250">
                      <a:srgbClr val="FFFFFF"/>
                    </a:gs>
                    <a:gs pos="100000">
                      <a:srgbClr val="FFFFFF"/>
                    </a:gs>
                  </a:gsLst>
                  <a:lin ang="5400000" scaled="0"/>
                </a:gradFill>
              </a:endParaRPr>
            </a:p>
          </p:txBody>
        </p:sp>
      </p:grpSp>
      <p:grpSp>
        <p:nvGrpSpPr>
          <p:cNvPr id="70" name="Group 69"/>
          <p:cNvGrpSpPr/>
          <p:nvPr/>
        </p:nvGrpSpPr>
        <p:grpSpPr>
          <a:xfrm>
            <a:off x="6308288" y="2664524"/>
            <a:ext cx="413044" cy="413044"/>
            <a:chOff x="7156450" y="28575"/>
            <a:chExt cx="325438" cy="325438"/>
          </a:xfrm>
          <a:solidFill>
            <a:schemeClr val="bg1"/>
          </a:solidFill>
        </p:grpSpPr>
        <p:sp>
          <p:nvSpPr>
            <p:cNvPr id="71" name="Freeform 26"/>
            <p:cNvSpPr>
              <a:spLocks noEditPoints="1"/>
            </p:cNvSpPr>
            <p:nvPr/>
          </p:nvSpPr>
          <p:spPr bwMode="auto">
            <a:xfrm>
              <a:off x="7164388" y="88900"/>
              <a:ext cx="261938" cy="261938"/>
            </a:xfrm>
            <a:custGeom>
              <a:avLst/>
              <a:gdLst>
                <a:gd name="T0" fmla="*/ 70 w 70"/>
                <a:gd name="T1" fmla="*/ 17 h 70"/>
                <a:gd name="T2" fmla="*/ 57 w 70"/>
                <a:gd name="T3" fmla="*/ 29 h 70"/>
                <a:gd name="T4" fmla="*/ 49 w 70"/>
                <a:gd name="T5" fmla="*/ 21 h 70"/>
                <a:gd name="T6" fmla="*/ 55 w 70"/>
                <a:gd name="T7" fmla="*/ 14 h 70"/>
                <a:gd name="T8" fmla="*/ 55 w 70"/>
                <a:gd name="T9" fmla="*/ 11 h 70"/>
                <a:gd name="T10" fmla="*/ 55 w 70"/>
                <a:gd name="T11" fmla="*/ 11 h 70"/>
                <a:gd name="T12" fmla="*/ 51 w 70"/>
                <a:gd name="T13" fmla="*/ 11 h 70"/>
                <a:gd name="T14" fmla="*/ 45 w 70"/>
                <a:gd name="T15" fmla="*/ 17 h 70"/>
                <a:gd name="T16" fmla="*/ 40 w 70"/>
                <a:gd name="T17" fmla="*/ 12 h 70"/>
                <a:gd name="T18" fmla="*/ 53 w 70"/>
                <a:gd name="T19" fmla="*/ 0 h 70"/>
                <a:gd name="T20" fmla="*/ 70 w 70"/>
                <a:gd name="T21" fmla="*/ 17 h 70"/>
                <a:gd name="T22" fmla="*/ 43 w 70"/>
                <a:gd name="T23" fmla="*/ 44 h 70"/>
                <a:gd name="T24" fmla="*/ 34 w 70"/>
                <a:gd name="T25" fmla="*/ 35 h 70"/>
                <a:gd name="T26" fmla="*/ 19 w 70"/>
                <a:gd name="T27" fmla="*/ 50 h 70"/>
                <a:gd name="T28" fmla="*/ 15 w 70"/>
                <a:gd name="T29" fmla="*/ 50 h 70"/>
                <a:gd name="T30" fmla="*/ 15 w 70"/>
                <a:gd name="T31" fmla="*/ 50 h 70"/>
                <a:gd name="T32" fmla="*/ 15 w 70"/>
                <a:gd name="T33" fmla="*/ 47 h 70"/>
                <a:gd name="T34" fmla="*/ 31 w 70"/>
                <a:gd name="T35" fmla="*/ 31 h 70"/>
                <a:gd name="T36" fmla="*/ 26 w 70"/>
                <a:gd name="T37" fmla="*/ 27 h 70"/>
                <a:gd name="T38" fmla="*/ 7 w 70"/>
                <a:gd name="T39" fmla="*/ 46 h 70"/>
                <a:gd name="T40" fmla="*/ 0 w 70"/>
                <a:gd name="T41" fmla="*/ 70 h 70"/>
                <a:gd name="T42" fmla="*/ 24 w 70"/>
                <a:gd name="T43" fmla="*/ 63 h 70"/>
                <a:gd name="T44" fmla="*/ 43 w 70"/>
                <a:gd name="T45" fmla="*/ 4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70" h="70">
                  <a:moveTo>
                    <a:pt x="70" y="17"/>
                  </a:moveTo>
                  <a:cubicBezTo>
                    <a:pt x="57" y="29"/>
                    <a:pt x="57" y="29"/>
                    <a:pt x="57" y="29"/>
                  </a:cubicBezTo>
                  <a:cubicBezTo>
                    <a:pt x="49" y="21"/>
                    <a:pt x="49" y="21"/>
                    <a:pt x="49" y="21"/>
                  </a:cubicBezTo>
                  <a:cubicBezTo>
                    <a:pt x="55" y="14"/>
                    <a:pt x="55" y="14"/>
                    <a:pt x="55" y="14"/>
                  </a:cubicBezTo>
                  <a:cubicBezTo>
                    <a:pt x="56" y="13"/>
                    <a:pt x="56" y="12"/>
                    <a:pt x="55" y="11"/>
                  </a:cubicBezTo>
                  <a:cubicBezTo>
                    <a:pt x="55" y="11"/>
                    <a:pt x="55" y="11"/>
                    <a:pt x="55" y="11"/>
                  </a:cubicBezTo>
                  <a:cubicBezTo>
                    <a:pt x="54" y="10"/>
                    <a:pt x="52" y="10"/>
                    <a:pt x="51" y="11"/>
                  </a:cubicBezTo>
                  <a:cubicBezTo>
                    <a:pt x="45" y="17"/>
                    <a:pt x="45" y="17"/>
                    <a:pt x="45" y="17"/>
                  </a:cubicBezTo>
                  <a:cubicBezTo>
                    <a:pt x="40" y="12"/>
                    <a:pt x="40" y="12"/>
                    <a:pt x="40" y="12"/>
                  </a:cubicBezTo>
                  <a:cubicBezTo>
                    <a:pt x="53" y="0"/>
                    <a:pt x="53" y="0"/>
                    <a:pt x="53" y="0"/>
                  </a:cubicBezTo>
                  <a:cubicBezTo>
                    <a:pt x="70" y="17"/>
                    <a:pt x="70" y="17"/>
                    <a:pt x="70" y="17"/>
                  </a:cubicBezTo>
                  <a:close/>
                  <a:moveTo>
                    <a:pt x="43" y="44"/>
                  </a:moveTo>
                  <a:cubicBezTo>
                    <a:pt x="34" y="35"/>
                    <a:pt x="34" y="35"/>
                    <a:pt x="34" y="35"/>
                  </a:cubicBezTo>
                  <a:cubicBezTo>
                    <a:pt x="19" y="50"/>
                    <a:pt x="19" y="50"/>
                    <a:pt x="19" y="50"/>
                  </a:cubicBezTo>
                  <a:cubicBezTo>
                    <a:pt x="18" y="51"/>
                    <a:pt x="16" y="51"/>
                    <a:pt x="15" y="50"/>
                  </a:cubicBezTo>
                  <a:cubicBezTo>
                    <a:pt x="15" y="50"/>
                    <a:pt x="15" y="50"/>
                    <a:pt x="15" y="50"/>
                  </a:cubicBezTo>
                  <a:cubicBezTo>
                    <a:pt x="14" y="49"/>
                    <a:pt x="14" y="48"/>
                    <a:pt x="15" y="47"/>
                  </a:cubicBezTo>
                  <a:cubicBezTo>
                    <a:pt x="31" y="31"/>
                    <a:pt x="31" y="31"/>
                    <a:pt x="31" y="31"/>
                  </a:cubicBezTo>
                  <a:cubicBezTo>
                    <a:pt x="26" y="27"/>
                    <a:pt x="26" y="27"/>
                    <a:pt x="26" y="27"/>
                  </a:cubicBezTo>
                  <a:cubicBezTo>
                    <a:pt x="7" y="46"/>
                    <a:pt x="7" y="46"/>
                    <a:pt x="7" y="46"/>
                  </a:cubicBezTo>
                  <a:cubicBezTo>
                    <a:pt x="0" y="70"/>
                    <a:pt x="0" y="70"/>
                    <a:pt x="0" y="70"/>
                  </a:cubicBezTo>
                  <a:cubicBezTo>
                    <a:pt x="24" y="63"/>
                    <a:pt x="24" y="63"/>
                    <a:pt x="24" y="63"/>
                  </a:cubicBezTo>
                  <a:lnTo>
                    <a:pt x="43" y="44"/>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a:gradFill>
                  <a:gsLst>
                    <a:gs pos="1250">
                      <a:srgbClr val="FFFFFF"/>
                    </a:gs>
                    <a:gs pos="100000">
                      <a:srgbClr val="FFFFFF"/>
                    </a:gs>
                  </a:gsLst>
                  <a:lin ang="5400000" scaled="0"/>
                </a:gradFill>
              </a:endParaRPr>
            </a:p>
          </p:txBody>
        </p:sp>
        <p:sp>
          <p:nvSpPr>
            <p:cNvPr id="72" name="Freeform 27"/>
            <p:cNvSpPr>
              <a:spLocks/>
            </p:cNvSpPr>
            <p:nvPr/>
          </p:nvSpPr>
          <p:spPr bwMode="auto">
            <a:xfrm>
              <a:off x="7377113" y="28575"/>
              <a:ext cx="104775" cy="107950"/>
            </a:xfrm>
            <a:custGeom>
              <a:avLst/>
              <a:gdLst>
                <a:gd name="T0" fmla="*/ 0 w 66"/>
                <a:gd name="T1" fmla="*/ 28 h 68"/>
                <a:gd name="T2" fmla="*/ 26 w 66"/>
                <a:gd name="T3" fmla="*/ 0 h 68"/>
                <a:gd name="T4" fmla="*/ 66 w 66"/>
                <a:gd name="T5" fmla="*/ 40 h 68"/>
                <a:gd name="T6" fmla="*/ 40 w 66"/>
                <a:gd name="T7" fmla="*/ 68 h 68"/>
                <a:gd name="T8" fmla="*/ 0 w 66"/>
                <a:gd name="T9" fmla="*/ 28 h 68"/>
              </a:gdLst>
              <a:ahLst/>
              <a:cxnLst>
                <a:cxn ang="0">
                  <a:pos x="T0" y="T1"/>
                </a:cxn>
                <a:cxn ang="0">
                  <a:pos x="T2" y="T3"/>
                </a:cxn>
                <a:cxn ang="0">
                  <a:pos x="T4" y="T5"/>
                </a:cxn>
                <a:cxn ang="0">
                  <a:pos x="T6" y="T7"/>
                </a:cxn>
                <a:cxn ang="0">
                  <a:pos x="T8" y="T9"/>
                </a:cxn>
              </a:cxnLst>
              <a:rect l="0" t="0" r="r" b="b"/>
              <a:pathLst>
                <a:path w="66" h="68">
                  <a:moveTo>
                    <a:pt x="0" y="28"/>
                  </a:moveTo>
                  <a:lnTo>
                    <a:pt x="26" y="0"/>
                  </a:lnTo>
                  <a:lnTo>
                    <a:pt x="66" y="40"/>
                  </a:lnTo>
                  <a:lnTo>
                    <a:pt x="40" y="68"/>
                  </a:lnTo>
                  <a:lnTo>
                    <a:pt x="0" y="28"/>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a:gradFill>
                  <a:gsLst>
                    <a:gs pos="1250">
                      <a:srgbClr val="FFFFFF"/>
                    </a:gs>
                    <a:gs pos="100000">
                      <a:srgbClr val="FFFFFF"/>
                    </a:gs>
                  </a:gsLst>
                  <a:lin ang="5400000" scaled="0"/>
                </a:gradFill>
              </a:endParaRPr>
            </a:p>
          </p:txBody>
        </p:sp>
        <p:sp>
          <p:nvSpPr>
            <p:cNvPr id="73" name="Freeform 28"/>
            <p:cNvSpPr>
              <a:spLocks/>
            </p:cNvSpPr>
            <p:nvPr/>
          </p:nvSpPr>
          <p:spPr bwMode="auto">
            <a:xfrm>
              <a:off x="7156450" y="28575"/>
              <a:ext cx="319088" cy="325438"/>
            </a:xfrm>
            <a:custGeom>
              <a:avLst/>
              <a:gdLst>
                <a:gd name="T0" fmla="*/ 85 w 85"/>
                <a:gd name="T1" fmla="*/ 69 h 87"/>
                <a:gd name="T2" fmla="*/ 84 w 85"/>
                <a:gd name="T3" fmla="*/ 74 h 87"/>
                <a:gd name="T4" fmla="*/ 80 w 85"/>
                <a:gd name="T5" fmla="*/ 71 h 87"/>
                <a:gd name="T6" fmla="*/ 70 w 85"/>
                <a:gd name="T7" fmla="*/ 62 h 87"/>
                <a:gd name="T8" fmla="*/ 60 w 85"/>
                <a:gd name="T9" fmla="*/ 73 h 87"/>
                <a:gd name="T10" fmla="*/ 66 w 85"/>
                <a:gd name="T11" fmla="*/ 82 h 87"/>
                <a:gd name="T12" fmla="*/ 67 w 85"/>
                <a:gd name="T13" fmla="*/ 87 h 87"/>
                <a:gd name="T14" fmla="*/ 67 w 85"/>
                <a:gd name="T15" fmla="*/ 87 h 87"/>
                <a:gd name="T16" fmla="*/ 49 w 85"/>
                <a:gd name="T17" fmla="*/ 69 h 87"/>
                <a:gd name="T18" fmla="*/ 50 w 85"/>
                <a:gd name="T19" fmla="*/ 62 h 87"/>
                <a:gd name="T20" fmla="*/ 23 w 85"/>
                <a:gd name="T21" fmla="*/ 36 h 87"/>
                <a:gd name="T22" fmla="*/ 18 w 85"/>
                <a:gd name="T23" fmla="*/ 36 h 87"/>
                <a:gd name="T24" fmla="*/ 0 w 85"/>
                <a:gd name="T25" fmla="*/ 18 h 87"/>
                <a:gd name="T26" fmla="*/ 1 w 85"/>
                <a:gd name="T27" fmla="*/ 13 h 87"/>
                <a:gd name="T28" fmla="*/ 4 w 85"/>
                <a:gd name="T29" fmla="*/ 16 h 87"/>
                <a:gd name="T30" fmla="*/ 15 w 85"/>
                <a:gd name="T31" fmla="*/ 25 h 87"/>
                <a:gd name="T32" fmla="*/ 25 w 85"/>
                <a:gd name="T33" fmla="*/ 15 h 87"/>
                <a:gd name="T34" fmla="*/ 19 w 85"/>
                <a:gd name="T35" fmla="*/ 5 h 87"/>
                <a:gd name="T36" fmla="*/ 18 w 85"/>
                <a:gd name="T37" fmla="*/ 0 h 87"/>
                <a:gd name="T38" fmla="*/ 18 w 85"/>
                <a:gd name="T39" fmla="*/ 0 h 87"/>
                <a:gd name="T40" fmla="*/ 36 w 85"/>
                <a:gd name="T41" fmla="*/ 18 h 87"/>
                <a:gd name="T42" fmla="*/ 35 w 85"/>
                <a:gd name="T43" fmla="*/ 25 h 87"/>
                <a:gd name="T44" fmla="*/ 62 w 85"/>
                <a:gd name="T45" fmla="*/ 51 h 87"/>
                <a:gd name="T46" fmla="*/ 66 w 85"/>
                <a:gd name="T47" fmla="*/ 51 h 87"/>
                <a:gd name="T48" fmla="*/ 85 w 85"/>
                <a:gd name="T49" fmla="*/ 69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85" h="87">
                  <a:moveTo>
                    <a:pt x="85" y="69"/>
                  </a:moveTo>
                  <a:cubicBezTo>
                    <a:pt x="85" y="71"/>
                    <a:pt x="84" y="73"/>
                    <a:pt x="84" y="74"/>
                  </a:cubicBezTo>
                  <a:cubicBezTo>
                    <a:pt x="80" y="71"/>
                    <a:pt x="80" y="71"/>
                    <a:pt x="80" y="71"/>
                  </a:cubicBezTo>
                  <a:cubicBezTo>
                    <a:pt x="80" y="66"/>
                    <a:pt x="75" y="62"/>
                    <a:pt x="70" y="62"/>
                  </a:cubicBezTo>
                  <a:cubicBezTo>
                    <a:pt x="64" y="62"/>
                    <a:pt x="60" y="67"/>
                    <a:pt x="60" y="73"/>
                  </a:cubicBezTo>
                  <a:cubicBezTo>
                    <a:pt x="60" y="77"/>
                    <a:pt x="62" y="80"/>
                    <a:pt x="66" y="82"/>
                  </a:cubicBezTo>
                  <a:cubicBezTo>
                    <a:pt x="67" y="87"/>
                    <a:pt x="67" y="87"/>
                    <a:pt x="67" y="87"/>
                  </a:cubicBezTo>
                  <a:cubicBezTo>
                    <a:pt x="67" y="87"/>
                    <a:pt x="67" y="87"/>
                    <a:pt x="67" y="87"/>
                  </a:cubicBezTo>
                  <a:cubicBezTo>
                    <a:pt x="57" y="87"/>
                    <a:pt x="49" y="79"/>
                    <a:pt x="49" y="69"/>
                  </a:cubicBezTo>
                  <a:cubicBezTo>
                    <a:pt x="49" y="67"/>
                    <a:pt x="49" y="64"/>
                    <a:pt x="50" y="62"/>
                  </a:cubicBezTo>
                  <a:cubicBezTo>
                    <a:pt x="23" y="36"/>
                    <a:pt x="23" y="36"/>
                    <a:pt x="23" y="36"/>
                  </a:cubicBezTo>
                  <a:cubicBezTo>
                    <a:pt x="22" y="36"/>
                    <a:pt x="20" y="36"/>
                    <a:pt x="18" y="36"/>
                  </a:cubicBezTo>
                  <a:cubicBezTo>
                    <a:pt x="9" y="36"/>
                    <a:pt x="0" y="28"/>
                    <a:pt x="0" y="18"/>
                  </a:cubicBezTo>
                  <a:cubicBezTo>
                    <a:pt x="0" y="17"/>
                    <a:pt x="1" y="15"/>
                    <a:pt x="1" y="13"/>
                  </a:cubicBezTo>
                  <a:cubicBezTo>
                    <a:pt x="4" y="16"/>
                    <a:pt x="4" y="16"/>
                    <a:pt x="4" y="16"/>
                  </a:cubicBezTo>
                  <a:cubicBezTo>
                    <a:pt x="5" y="21"/>
                    <a:pt x="10" y="25"/>
                    <a:pt x="15" y="25"/>
                  </a:cubicBezTo>
                  <a:cubicBezTo>
                    <a:pt x="21" y="25"/>
                    <a:pt x="25" y="20"/>
                    <a:pt x="25" y="15"/>
                  </a:cubicBezTo>
                  <a:cubicBezTo>
                    <a:pt x="25" y="11"/>
                    <a:pt x="23" y="7"/>
                    <a:pt x="19" y="5"/>
                  </a:cubicBezTo>
                  <a:cubicBezTo>
                    <a:pt x="18" y="0"/>
                    <a:pt x="18" y="0"/>
                    <a:pt x="18" y="0"/>
                  </a:cubicBezTo>
                  <a:cubicBezTo>
                    <a:pt x="18" y="0"/>
                    <a:pt x="18" y="0"/>
                    <a:pt x="18" y="0"/>
                  </a:cubicBezTo>
                  <a:cubicBezTo>
                    <a:pt x="28" y="0"/>
                    <a:pt x="36" y="8"/>
                    <a:pt x="36" y="18"/>
                  </a:cubicBezTo>
                  <a:cubicBezTo>
                    <a:pt x="36" y="20"/>
                    <a:pt x="36" y="23"/>
                    <a:pt x="35" y="25"/>
                  </a:cubicBezTo>
                  <a:cubicBezTo>
                    <a:pt x="62" y="51"/>
                    <a:pt x="62" y="51"/>
                    <a:pt x="62" y="51"/>
                  </a:cubicBezTo>
                  <a:cubicBezTo>
                    <a:pt x="64" y="51"/>
                    <a:pt x="65" y="51"/>
                    <a:pt x="66" y="51"/>
                  </a:cubicBezTo>
                  <a:cubicBezTo>
                    <a:pt x="76" y="51"/>
                    <a:pt x="84" y="59"/>
                    <a:pt x="85" y="69"/>
                  </a:cubicBez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a:gradFill>
                  <a:gsLst>
                    <a:gs pos="1250">
                      <a:srgbClr val="FFFFFF"/>
                    </a:gs>
                    <a:gs pos="100000">
                      <a:srgbClr val="FFFFFF"/>
                    </a:gs>
                  </a:gsLst>
                  <a:lin ang="5400000" scaled="0"/>
                </a:gradFill>
              </a:endParaRPr>
            </a:p>
          </p:txBody>
        </p:sp>
      </p:grpSp>
      <p:sp>
        <p:nvSpPr>
          <p:cNvPr id="77" name="Freeform 58"/>
          <p:cNvSpPr>
            <a:spLocks noEditPoints="1"/>
          </p:cNvSpPr>
          <p:nvPr/>
        </p:nvSpPr>
        <p:spPr bwMode="black">
          <a:xfrm>
            <a:off x="9236988" y="1942116"/>
            <a:ext cx="373367" cy="400183"/>
          </a:xfrm>
          <a:custGeom>
            <a:avLst/>
            <a:gdLst>
              <a:gd name="T0" fmla="*/ 181 w 182"/>
              <a:gd name="T1" fmla="*/ 65 h 195"/>
              <a:gd name="T2" fmla="*/ 88 w 182"/>
              <a:gd name="T3" fmla="*/ 0 h 195"/>
              <a:gd name="T4" fmla="*/ 88 w 182"/>
              <a:gd name="T5" fmla="*/ 40 h 195"/>
              <a:gd name="T6" fmla="*/ 1 w 182"/>
              <a:gd name="T7" fmla="*/ 40 h 195"/>
              <a:gd name="T8" fmla="*/ 1 w 182"/>
              <a:gd name="T9" fmla="*/ 89 h 195"/>
              <a:gd name="T10" fmla="*/ 57 w 182"/>
              <a:gd name="T11" fmla="*/ 89 h 195"/>
              <a:gd name="T12" fmla="*/ 88 w 182"/>
              <a:gd name="T13" fmla="*/ 68 h 195"/>
              <a:gd name="T14" fmla="*/ 88 w 182"/>
              <a:gd name="T15" fmla="*/ 130 h 195"/>
              <a:gd name="T16" fmla="*/ 181 w 182"/>
              <a:gd name="T17" fmla="*/ 65 h 195"/>
              <a:gd name="T18" fmla="*/ 19 w 182"/>
              <a:gd name="T19" fmla="*/ 127 h 195"/>
              <a:gd name="T20" fmla="*/ 88 w 182"/>
              <a:gd name="T21" fmla="*/ 172 h 195"/>
              <a:gd name="T22" fmla="*/ 88 w 182"/>
              <a:gd name="T23" fmla="*/ 142 h 195"/>
              <a:gd name="T24" fmla="*/ 178 w 182"/>
              <a:gd name="T25" fmla="*/ 142 h 195"/>
              <a:gd name="T26" fmla="*/ 178 w 182"/>
              <a:gd name="T27" fmla="*/ 153 h 195"/>
              <a:gd name="T28" fmla="*/ 100 w 182"/>
              <a:gd name="T29" fmla="*/ 153 h 195"/>
              <a:gd name="T30" fmla="*/ 100 w 182"/>
              <a:gd name="T31" fmla="*/ 195 h 195"/>
              <a:gd name="T32" fmla="*/ 0 w 182"/>
              <a:gd name="T33" fmla="*/ 127 h 195"/>
              <a:gd name="T34" fmla="*/ 19 w 182"/>
              <a:gd name="T35" fmla="*/ 127 h 1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2" h="195">
                <a:moveTo>
                  <a:pt x="181" y="65"/>
                </a:moveTo>
                <a:cubicBezTo>
                  <a:pt x="88" y="0"/>
                  <a:pt x="88" y="0"/>
                  <a:pt x="88" y="0"/>
                </a:cubicBezTo>
                <a:cubicBezTo>
                  <a:pt x="88" y="40"/>
                  <a:pt x="88" y="40"/>
                  <a:pt x="88" y="40"/>
                </a:cubicBezTo>
                <a:cubicBezTo>
                  <a:pt x="1" y="40"/>
                  <a:pt x="1" y="40"/>
                  <a:pt x="1" y="40"/>
                </a:cubicBezTo>
                <a:cubicBezTo>
                  <a:pt x="1" y="89"/>
                  <a:pt x="1" y="89"/>
                  <a:pt x="1" y="89"/>
                </a:cubicBezTo>
                <a:cubicBezTo>
                  <a:pt x="57" y="89"/>
                  <a:pt x="57" y="89"/>
                  <a:pt x="57" y="89"/>
                </a:cubicBezTo>
                <a:cubicBezTo>
                  <a:pt x="88" y="68"/>
                  <a:pt x="88" y="68"/>
                  <a:pt x="88" y="68"/>
                </a:cubicBezTo>
                <a:cubicBezTo>
                  <a:pt x="88" y="130"/>
                  <a:pt x="88" y="130"/>
                  <a:pt x="88" y="130"/>
                </a:cubicBezTo>
                <a:cubicBezTo>
                  <a:pt x="181" y="65"/>
                  <a:pt x="181" y="65"/>
                  <a:pt x="181" y="65"/>
                </a:cubicBezTo>
                <a:close/>
                <a:moveTo>
                  <a:pt x="19" y="127"/>
                </a:moveTo>
                <a:cubicBezTo>
                  <a:pt x="88" y="172"/>
                  <a:pt x="88" y="172"/>
                  <a:pt x="88" y="172"/>
                </a:cubicBezTo>
                <a:cubicBezTo>
                  <a:pt x="88" y="142"/>
                  <a:pt x="88" y="142"/>
                  <a:pt x="88" y="142"/>
                </a:cubicBezTo>
                <a:cubicBezTo>
                  <a:pt x="178" y="142"/>
                  <a:pt x="178" y="142"/>
                  <a:pt x="178" y="142"/>
                </a:cubicBezTo>
                <a:cubicBezTo>
                  <a:pt x="182" y="142"/>
                  <a:pt x="182" y="153"/>
                  <a:pt x="178" y="153"/>
                </a:cubicBezTo>
                <a:cubicBezTo>
                  <a:pt x="100" y="153"/>
                  <a:pt x="100" y="153"/>
                  <a:pt x="100" y="153"/>
                </a:cubicBezTo>
                <a:cubicBezTo>
                  <a:pt x="100" y="195"/>
                  <a:pt x="100" y="195"/>
                  <a:pt x="100" y="195"/>
                </a:cubicBezTo>
                <a:cubicBezTo>
                  <a:pt x="0" y="127"/>
                  <a:pt x="0" y="127"/>
                  <a:pt x="0" y="127"/>
                </a:cubicBezTo>
                <a:cubicBezTo>
                  <a:pt x="19" y="127"/>
                  <a:pt x="19" y="127"/>
                  <a:pt x="19" y="127"/>
                </a:cubicBezTo>
                <a:close/>
              </a:path>
            </a:pathLst>
          </a:custGeom>
          <a:solidFill>
            <a:schemeClr val="bg1"/>
          </a:solidFill>
          <a:ln>
            <a:noFill/>
          </a:ln>
        </p:spPr>
        <p:txBody>
          <a:bodyPr vert="horz" wrap="square" lIns="0" tIns="40328" rIns="80655" bIns="40328" numCol="1" anchor="t" anchorCtr="0" compatLnSpc="1">
            <a:prstTxWarp prst="textNoShape">
              <a:avLst/>
            </a:prstTxWarp>
          </a:bodyPr>
          <a:lstStyle/>
          <a:p>
            <a:endParaRPr lang="en-US" sz="1600">
              <a:gradFill>
                <a:gsLst>
                  <a:gs pos="1250">
                    <a:srgbClr val="FFFFFF"/>
                  </a:gs>
                  <a:gs pos="100000">
                    <a:srgbClr val="FFFFFF"/>
                  </a:gs>
                </a:gsLst>
                <a:lin ang="5400000" scaled="0"/>
              </a:gradFill>
            </a:endParaRPr>
          </a:p>
        </p:txBody>
      </p:sp>
      <p:grpSp>
        <p:nvGrpSpPr>
          <p:cNvPr id="79" name="Group 537"/>
          <p:cNvGrpSpPr>
            <a:grpSpLocks noChangeAspect="1"/>
          </p:cNvGrpSpPr>
          <p:nvPr/>
        </p:nvGrpSpPr>
        <p:grpSpPr bwMode="auto">
          <a:xfrm>
            <a:off x="3367338" y="3400803"/>
            <a:ext cx="422960" cy="422960"/>
            <a:chOff x="5688" y="5268"/>
            <a:chExt cx="949" cy="949"/>
          </a:xfrm>
          <a:solidFill>
            <a:schemeClr val="bg1"/>
          </a:solidFill>
        </p:grpSpPr>
        <p:sp>
          <p:nvSpPr>
            <p:cNvPr id="80" name="Freeform 538"/>
            <p:cNvSpPr>
              <a:spLocks/>
            </p:cNvSpPr>
            <p:nvPr/>
          </p:nvSpPr>
          <p:spPr bwMode="auto">
            <a:xfrm>
              <a:off x="6085" y="5665"/>
              <a:ext cx="552" cy="552"/>
            </a:xfrm>
            <a:custGeom>
              <a:avLst/>
              <a:gdLst>
                <a:gd name="T0" fmla="*/ 34 w 234"/>
                <a:gd name="T1" fmla="*/ 61 h 234"/>
                <a:gd name="T2" fmla="*/ 34 w 234"/>
                <a:gd name="T3" fmla="*/ 34 h 234"/>
                <a:gd name="T4" fmla="*/ 61 w 234"/>
                <a:gd name="T5" fmla="*/ 34 h 234"/>
                <a:gd name="T6" fmla="*/ 98 w 234"/>
                <a:gd name="T7" fmla="*/ 72 h 234"/>
                <a:gd name="T8" fmla="*/ 98 w 234"/>
                <a:gd name="T9" fmla="*/ 19 h 234"/>
                <a:gd name="T10" fmla="*/ 117 w 234"/>
                <a:gd name="T11" fmla="*/ 0 h 234"/>
                <a:gd name="T12" fmla="*/ 136 w 234"/>
                <a:gd name="T13" fmla="*/ 19 h 234"/>
                <a:gd name="T14" fmla="*/ 136 w 234"/>
                <a:gd name="T15" fmla="*/ 72 h 234"/>
                <a:gd name="T16" fmla="*/ 173 w 234"/>
                <a:gd name="T17" fmla="*/ 34 h 234"/>
                <a:gd name="T18" fmla="*/ 200 w 234"/>
                <a:gd name="T19" fmla="*/ 34 h 234"/>
                <a:gd name="T20" fmla="*/ 200 w 234"/>
                <a:gd name="T21" fmla="*/ 61 h 234"/>
                <a:gd name="T22" fmla="*/ 162 w 234"/>
                <a:gd name="T23" fmla="*/ 98 h 234"/>
                <a:gd name="T24" fmla="*/ 215 w 234"/>
                <a:gd name="T25" fmla="*/ 98 h 234"/>
                <a:gd name="T26" fmla="*/ 234 w 234"/>
                <a:gd name="T27" fmla="*/ 117 h 234"/>
                <a:gd name="T28" fmla="*/ 215 w 234"/>
                <a:gd name="T29" fmla="*/ 136 h 234"/>
                <a:gd name="T30" fmla="*/ 162 w 234"/>
                <a:gd name="T31" fmla="*/ 136 h 234"/>
                <a:gd name="T32" fmla="*/ 200 w 234"/>
                <a:gd name="T33" fmla="*/ 173 h 234"/>
                <a:gd name="T34" fmla="*/ 200 w 234"/>
                <a:gd name="T35" fmla="*/ 200 h 234"/>
                <a:gd name="T36" fmla="*/ 173 w 234"/>
                <a:gd name="T37" fmla="*/ 200 h 234"/>
                <a:gd name="T38" fmla="*/ 136 w 234"/>
                <a:gd name="T39" fmla="*/ 162 h 234"/>
                <a:gd name="T40" fmla="*/ 136 w 234"/>
                <a:gd name="T41" fmla="*/ 215 h 234"/>
                <a:gd name="T42" fmla="*/ 117 w 234"/>
                <a:gd name="T43" fmla="*/ 234 h 234"/>
                <a:gd name="T44" fmla="*/ 98 w 234"/>
                <a:gd name="T45" fmla="*/ 215 h 234"/>
                <a:gd name="T46" fmla="*/ 98 w 234"/>
                <a:gd name="T47" fmla="*/ 162 h 234"/>
                <a:gd name="T48" fmla="*/ 61 w 234"/>
                <a:gd name="T49" fmla="*/ 200 h 234"/>
                <a:gd name="T50" fmla="*/ 34 w 234"/>
                <a:gd name="T51" fmla="*/ 200 h 234"/>
                <a:gd name="T52" fmla="*/ 34 w 234"/>
                <a:gd name="T53" fmla="*/ 173 h 234"/>
                <a:gd name="T54" fmla="*/ 72 w 234"/>
                <a:gd name="T55" fmla="*/ 136 h 234"/>
                <a:gd name="T56" fmla="*/ 19 w 234"/>
                <a:gd name="T57" fmla="*/ 136 h 234"/>
                <a:gd name="T58" fmla="*/ 0 w 234"/>
                <a:gd name="T59" fmla="*/ 117 h 234"/>
                <a:gd name="T60" fmla="*/ 19 w 234"/>
                <a:gd name="T61" fmla="*/ 98 h 234"/>
                <a:gd name="T62" fmla="*/ 72 w 234"/>
                <a:gd name="T63" fmla="*/ 98 h 234"/>
                <a:gd name="T64" fmla="*/ 34 w 234"/>
                <a:gd name="T65" fmla="*/ 61 h 2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4" h="234">
                  <a:moveTo>
                    <a:pt x="34" y="61"/>
                  </a:moveTo>
                  <a:cubicBezTo>
                    <a:pt x="27" y="54"/>
                    <a:pt x="27" y="42"/>
                    <a:pt x="34" y="34"/>
                  </a:cubicBezTo>
                  <a:cubicBezTo>
                    <a:pt x="42" y="27"/>
                    <a:pt x="54" y="27"/>
                    <a:pt x="61" y="34"/>
                  </a:cubicBezTo>
                  <a:cubicBezTo>
                    <a:pt x="98" y="72"/>
                    <a:pt x="98" y="72"/>
                    <a:pt x="98" y="72"/>
                  </a:cubicBezTo>
                  <a:cubicBezTo>
                    <a:pt x="98" y="19"/>
                    <a:pt x="98" y="19"/>
                    <a:pt x="98" y="19"/>
                  </a:cubicBezTo>
                  <a:cubicBezTo>
                    <a:pt x="98" y="8"/>
                    <a:pt x="107" y="0"/>
                    <a:pt x="117" y="0"/>
                  </a:cubicBezTo>
                  <a:cubicBezTo>
                    <a:pt x="127" y="0"/>
                    <a:pt x="136" y="8"/>
                    <a:pt x="136" y="19"/>
                  </a:cubicBezTo>
                  <a:cubicBezTo>
                    <a:pt x="136" y="72"/>
                    <a:pt x="136" y="72"/>
                    <a:pt x="136" y="72"/>
                  </a:cubicBezTo>
                  <a:cubicBezTo>
                    <a:pt x="173" y="34"/>
                    <a:pt x="173" y="34"/>
                    <a:pt x="173" y="34"/>
                  </a:cubicBezTo>
                  <a:cubicBezTo>
                    <a:pt x="181" y="27"/>
                    <a:pt x="192" y="27"/>
                    <a:pt x="200" y="34"/>
                  </a:cubicBezTo>
                  <a:cubicBezTo>
                    <a:pt x="207" y="42"/>
                    <a:pt x="207" y="54"/>
                    <a:pt x="200" y="61"/>
                  </a:cubicBezTo>
                  <a:cubicBezTo>
                    <a:pt x="162" y="98"/>
                    <a:pt x="162" y="98"/>
                    <a:pt x="162" y="98"/>
                  </a:cubicBezTo>
                  <a:cubicBezTo>
                    <a:pt x="215" y="98"/>
                    <a:pt x="215" y="98"/>
                    <a:pt x="215" y="98"/>
                  </a:cubicBezTo>
                  <a:cubicBezTo>
                    <a:pt x="226" y="98"/>
                    <a:pt x="234" y="107"/>
                    <a:pt x="234" y="117"/>
                  </a:cubicBezTo>
                  <a:cubicBezTo>
                    <a:pt x="234" y="127"/>
                    <a:pt x="226" y="136"/>
                    <a:pt x="215" y="136"/>
                  </a:cubicBezTo>
                  <a:cubicBezTo>
                    <a:pt x="162" y="136"/>
                    <a:pt x="162" y="136"/>
                    <a:pt x="162" y="136"/>
                  </a:cubicBezTo>
                  <a:cubicBezTo>
                    <a:pt x="200" y="173"/>
                    <a:pt x="200" y="173"/>
                    <a:pt x="200" y="173"/>
                  </a:cubicBezTo>
                  <a:cubicBezTo>
                    <a:pt x="207" y="181"/>
                    <a:pt x="207" y="192"/>
                    <a:pt x="200" y="200"/>
                  </a:cubicBezTo>
                  <a:cubicBezTo>
                    <a:pt x="192" y="207"/>
                    <a:pt x="181" y="207"/>
                    <a:pt x="173" y="200"/>
                  </a:cubicBezTo>
                  <a:cubicBezTo>
                    <a:pt x="136" y="162"/>
                    <a:pt x="136" y="162"/>
                    <a:pt x="136" y="162"/>
                  </a:cubicBezTo>
                  <a:cubicBezTo>
                    <a:pt x="136" y="215"/>
                    <a:pt x="136" y="215"/>
                    <a:pt x="136" y="215"/>
                  </a:cubicBezTo>
                  <a:cubicBezTo>
                    <a:pt x="136" y="226"/>
                    <a:pt x="127" y="234"/>
                    <a:pt x="117" y="234"/>
                  </a:cubicBezTo>
                  <a:cubicBezTo>
                    <a:pt x="107" y="234"/>
                    <a:pt x="98" y="226"/>
                    <a:pt x="98" y="215"/>
                  </a:cubicBezTo>
                  <a:cubicBezTo>
                    <a:pt x="98" y="162"/>
                    <a:pt x="98" y="162"/>
                    <a:pt x="98" y="162"/>
                  </a:cubicBezTo>
                  <a:cubicBezTo>
                    <a:pt x="61" y="200"/>
                    <a:pt x="61" y="200"/>
                    <a:pt x="61" y="200"/>
                  </a:cubicBezTo>
                  <a:cubicBezTo>
                    <a:pt x="54" y="207"/>
                    <a:pt x="42" y="207"/>
                    <a:pt x="34" y="200"/>
                  </a:cubicBezTo>
                  <a:cubicBezTo>
                    <a:pt x="27" y="192"/>
                    <a:pt x="27" y="181"/>
                    <a:pt x="34" y="173"/>
                  </a:cubicBezTo>
                  <a:cubicBezTo>
                    <a:pt x="72" y="136"/>
                    <a:pt x="72" y="136"/>
                    <a:pt x="72" y="136"/>
                  </a:cubicBezTo>
                  <a:cubicBezTo>
                    <a:pt x="19" y="136"/>
                    <a:pt x="19" y="136"/>
                    <a:pt x="19" y="136"/>
                  </a:cubicBezTo>
                  <a:cubicBezTo>
                    <a:pt x="8" y="136"/>
                    <a:pt x="0" y="127"/>
                    <a:pt x="0" y="117"/>
                  </a:cubicBezTo>
                  <a:cubicBezTo>
                    <a:pt x="0" y="107"/>
                    <a:pt x="8" y="98"/>
                    <a:pt x="19" y="98"/>
                  </a:cubicBezTo>
                  <a:cubicBezTo>
                    <a:pt x="72" y="98"/>
                    <a:pt x="72" y="98"/>
                    <a:pt x="72" y="98"/>
                  </a:cubicBezTo>
                  <a:lnTo>
                    <a:pt x="34" y="6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endParaRPr lang="en-US" sz="1600">
                <a:gradFill>
                  <a:gsLst>
                    <a:gs pos="1250">
                      <a:srgbClr val="FFFFFF"/>
                    </a:gs>
                    <a:gs pos="100000">
                      <a:srgbClr val="FFFFFF"/>
                    </a:gs>
                  </a:gsLst>
                  <a:lin ang="5400000" scaled="0"/>
                </a:gradFill>
              </a:endParaRPr>
            </a:p>
          </p:txBody>
        </p:sp>
        <p:sp>
          <p:nvSpPr>
            <p:cNvPr id="81" name="Freeform 539"/>
            <p:cNvSpPr>
              <a:spLocks/>
            </p:cNvSpPr>
            <p:nvPr/>
          </p:nvSpPr>
          <p:spPr bwMode="auto">
            <a:xfrm>
              <a:off x="5688" y="5268"/>
              <a:ext cx="427" cy="427"/>
            </a:xfrm>
            <a:custGeom>
              <a:avLst/>
              <a:gdLst>
                <a:gd name="T0" fmla="*/ 181 w 181"/>
                <a:gd name="T1" fmla="*/ 40 h 181"/>
                <a:gd name="T2" fmla="*/ 163 w 181"/>
                <a:gd name="T3" fmla="*/ 21 h 181"/>
                <a:gd name="T4" fmla="*/ 144 w 181"/>
                <a:gd name="T5" fmla="*/ 40 h 181"/>
                <a:gd name="T6" fmla="*/ 144 w 181"/>
                <a:gd name="T7" fmla="*/ 117 h 181"/>
                <a:gd name="T8" fmla="*/ 34 w 181"/>
                <a:gd name="T9" fmla="*/ 8 h 181"/>
                <a:gd name="T10" fmla="*/ 8 w 181"/>
                <a:gd name="T11" fmla="*/ 8 h 181"/>
                <a:gd name="T12" fmla="*/ 8 w 181"/>
                <a:gd name="T13" fmla="*/ 34 h 181"/>
                <a:gd name="T14" fmla="*/ 117 w 181"/>
                <a:gd name="T15" fmla="*/ 144 h 181"/>
                <a:gd name="T16" fmla="*/ 40 w 181"/>
                <a:gd name="T17" fmla="*/ 144 h 181"/>
                <a:gd name="T18" fmla="*/ 21 w 181"/>
                <a:gd name="T19" fmla="*/ 163 h 181"/>
                <a:gd name="T20" fmla="*/ 40 w 181"/>
                <a:gd name="T21" fmla="*/ 181 h 181"/>
                <a:gd name="T22" fmla="*/ 162 w 181"/>
                <a:gd name="T23" fmla="*/ 181 h 181"/>
                <a:gd name="T24" fmla="*/ 176 w 181"/>
                <a:gd name="T25" fmla="*/ 176 h 181"/>
                <a:gd name="T26" fmla="*/ 181 w 181"/>
                <a:gd name="T27" fmla="*/ 163 h 181"/>
                <a:gd name="T28" fmla="*/ 181 w 181"/>
                <a:gd name="T29" fmla="*/ 4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81" h="181">
                  <a:moveTo>
                    <a:pt x="181" y="40"/>
                  </a:moveTo>
                  <a:cubicBezTo>
                    <a:pt x="181" y="29"/>
                    <a:pt x="173" y="21"/>
                    <a:pt x="163" y="21"/>
                  </a:cubicBezTo>
                  <a:cubicBezTo>
                    <a:pt x="152" y="21"/>
                    <a:pt x="144" y="29"/>
                    <a:pt x="144" y="40"/>
                  </a:cubicBezTo>
                  <a:cubicBezTo>
                    <a:pt x="144" y="117"/>
                    <a:pt x="144" y="117"/>
                    <a:pt x="144" y="117"/>
                  </a:cubicBezTo>
                  <a:cubicBezTo>
                    <a:pt x="34" y="8"/>
                    <a:pt x="34" y="8"/>
                    <a:pt x="34" y="8"/>
                  </a:cubicBezTo>
                  <a:cubicBezTo>
                    <a:pt x="27" y="0"/>
                    <a:pt x="15" y="0"/>
                    <a:pt x="8" y="8"/>
                  </a:cubicBezTo>
                  <a:cubicBezTo>
                    <a:pt x="0" y="15"/>
                    <a:pt x="0" y="27"/>
                    <a:pt x="8" y="34"/>
                  </a:cubicBezTo>
                  <a:cubicBezTo>
                    <a:pt x="117" y="144"/>
                    <a:pt x="117" y="144"/>
                    <a:pt x="117" y="144"/>
                  </a:cubicBezTo>
                  <a:cubicBezTo>
                    <a:pt x="40" y="144"/>
                    <a:pt x="40" y="144"/>
                    <a:pt x="40" y="144"/>
                  </a:cubicBezTo>
                  <a:cubicBezTo>
                    <a:pt x="29" y="144"/>
                    <a:pt x="21" y="152"/>
                    <a:pt x="21" y="163"/>
                  </a:cubicBezTo>
                  <a:cubicBezTo>
                    <a:pt x="21" y="173"/>
                    <a:pt x="29" y="181"/>
                    <a:pt x="40" y="181"/>
                  </a:cubicBezTo>
                  <a:cubicBezTo>
                    <a:pt x="162" y="181"/>
                    <a:pt x="162" y="181"/>
                    <a:pt x="162" y="181"/>
                  </a:cubicBezTo>
                  <a:cubicBezTo>
                    <a:pt x="167" y="181"/>
                    <a:pt x="172" y="179"/>
                    <a:pt x="176" y="176"/>
                  </a:cubicBezTo>
                  <a:cubicBezTo>
                    <a:pt x="179" y="172"/>
                    <a:pt x="181" y="167"/>
                    <a:pt x="181" y="163"/>
                  </a:cubicBezTo>
                  <a:lnTo>
                    <a:pt x="181" y="4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89606" tIns="44804" rIns="89606" bIns="44804" numCol="1" anchor="t" anchorCtr="0" compatLnSpc="1">
              <a:prstTxWarp prst="textNoShape">
                <a:avLst/>
              </a:prstTxWarp>
            </a:bodyPr>
            <a:lstStyle/>
            <a:p>
              <a:endParaRPr lang="en-US" sz="1600">
                <a:gradFill>
                  <a:gsLst>
                    <a:gs pos="1250">
                      <a:srgbClr val="FFFFFF"/>
                    </a:gs>
                    <a:gs pos="100000">
                      <a:srgbClr val="FFFFFF"/>
                    </a:gs>
                  </a:gsLst>
                  <a:lin ang="5400000" scaled="0"/>
                </a:gradFill>
              </a:endParaRPr>
            </a:p>
          </p:txBody>
        </p:sp>
      </p:grpSp>
      <p:sp>
        <p:nvSpPr>
          <p:cNvPr id="83" name="Freeform 12"/>
          <p:cNvSpPr>
            <a:spLocks noChangeAspect="1" noEditPoints="1"/>
          </p:cNvSpPr>
          <p:nvPr/>
        </p:nvSpPr>
        <p:spPr bwMode="black">
          <a:xfrm>
            <a:off x="3352127" y="2019861"/>
            <a:ext cx="441602" cy="266567"/>
          </a:xfrm>
          <a:custGeom>
            <a:avLst/>
            <a:gdLst>
              <a:gd name="T0" fmla="*/ 292 w 349"/>
              <a:gd name="T1" fmla="*/ 160 h 211"/>
              <a:gd name="T2" fmla="*/ 230 w 349"/>
              <a:gd name="T3" fmla="*/ 131 h 211"/>
              <a:gd name="T4" fmla="*/ 227 w 349"/>
              <a:gd name="T5" fmla="*/ 136 h 211"/>
              <a:gd name="T6" fmla="*/ 265 w 349"/>
              <a:gd name="T7" fmla="*/ 177 h 211"/>
              <a:gd name="T8" fmla="*/ 204 w 349"/>
              <a:gd name="T9" fmla="*/ 147 h 211"/>
              <a:gd name="T10" fmla="*/ 200 w 349"/>
              <a:gd name="T11" fmla="*/ 152 h 211"/>
              <a:gd name="T12" fmla="*/ 238 w 349"/>
              <a:gd name="T13" fmla="*/ 193 h 211"/>
              <a:gd name="T14" fmla="*/ 191 w 349"/>
              <a:gd name="T15" fmla="*/ 174 h 211"/>
              <a:gd name="T16" fmla="*/ 188 w 349"/>
              <a:gd name="T17" fmla="*/ 178 h 211"/>
              <a:gd name="T18" fmla="*/ 208 w 349"/>
              <a:gd name="T19" fmla="*/ 205 h 211"/>
              <a:gd name="T20" fmla="*/ 172 w 349"/>
              <a:gd name="T21" fmla="*/ 194 h 211"/>
              <a:gd name="T22" fmla="*/ 176 w 349"/>
              <a:gd name="T23" fmla="*/ 172 h 211"/>
              <a:gd name="T24" fmla="*/ 154 w 349"/>
              <a:gd name="T25" fmla="*/ 146 h 211"/>
              <a:gd name="T26" fmla="*/ 133 w 349"/>
              <a:gd name="T27" fmla="*/ 127 h 211"/>
              <a:gd name="T28" fmla="*/ 114 w 349"/>
              <a:gd name="T29" fmla="*/ 130 h 211"/>
              <a:gd name="T30" fmla="*/ 101 w 349"/>
              <a:gd name="T31" fmla="*/ 124 h 211"/>
              <a:gd name="T32" fmla="*/ 72 w 349"/>
              <a:gd name="T33" fmla="*/ 121 h 211"/>
              <a:gd name="T34" fmla="*/ 48 w 349"/>
              <a:gd name="T35" fmla="*/ 135 h 211"/>
              <a:gd name="T36" fmla="*/ 71 w 349"/>
              <a:gd name="T37" fmla="*/ 27 h 211"/>
              <a:gd name="T38" fmla="*/ 75 w 349"/>
              <a:gd name="T39" fmla="*/ 46 h 211"/>
              <a:gd name="T40" fmla="*/ 101 w 349"/>
              <a:gd name="T41" fmla="*/ 79 h 211"/>
              <a:gd name="T42" fmla="*/ 118 w 349"/>
              <a:gd name="T43" fmla="*/ 76 h 211"/>
              <a:gd name="T44" fmla="*/ 158 w 349"/>
              <a:gd name="T45" fmla="*/ 53 h 211"/>
              <a:gd name="T46" fmla="*/ 289 w 349"/>
              <a:gd name="T47" fmla="*/ 140 h 211"/>
              <a:gd name="T48" fmla="*/ 242 w 349"/>
              <a:gd name="T49" fmla="*/ 37 h 211"/>
              <a:gd name="T50" fmla="*/ 148 w 349"/>
              <a:gd name="T51" fmla="*/ 4 h 211"/>
              <a:gd name="T52" fmla="*/ 94 w 349"/>
              <a:gd name="T53" fmla="*/ 33 h 211"/>
              <a:gd name="T54" fmla="*/ 102 w 349"/>
              <a:gd name="T55" fmla="*/ 70 h 211"/>
              <a:gd name="T56" fmla="*/ 113 w 349"/>
              <a:gd name="T57" fmla="*/ 67 h 211"/>
              <a:gd name="T58" fmla="*/ 188 w 349"/>
              <a:gd name="T59" fmla="*/ 56 h 211"/>
              <a:gd name="T60" fmla="*/ 294 w 349"/>
              <a:gd name="T61" fmla="*/ 133 h 211"/>
              <a:gd name="T62" fmla="*/ 314 w 349"/>
              <a:gd name="T63" fmla="*/ 130 h 211"/>
              <a:gd name="T64" fmla="*/ 253 w 349"/>
              <a:gd name="T65" fmla="*/ 41 h 211"/>
              <a:gd name="T66" fmla="*/ 139 w 349"/>
              <a:gd name="T67" fmla="*/ 164 h 211"/>
              <a:gd name="T68" fmla="*/ 130 w 349"/>
              <a:gd name="T69" fmla="*/ 137 h 211"/>
              <a:gd name="T70" fmla="*/ 112 w 349"/>
              <a:gd name="T71" fmla="*/ 149 h 211"/>
              <a:gd name="T72" fmla="*/ 84 w 349"/>
              <a:gd name="T73" fmla="*/ 143 h 211"/>
              <a:gd name="T74" fmla="*/ 67 w 349"/>
              <a:gd name="T75" fmla="*/ 131 h 211"/>
              <a:gd name="T76" fmla="*/ 59 w 349"/>
              <a:gd name="T77" fmla="*/ 168 h 211"/>
              <a:gd name="T78" fmla="*/ 76 w 349"/>
              <a:gd name="T79" fmla="*/ 178 h 211"/>
              <a:gd name="T80" fmla="*/ 90 w 349"/>
              <a:gd name="T81" fmla="*/ 188 h 211"/>
              <a:gd name="T82" fmla="*/ 106 w 349"/>
              <a:gd name="T83" fmla="*/ 181 h 211"/>
              <a:gd name="T84" fmla="*/ 116 w 349"/>
              <a:gd name="T85" fmla="*/ 200 h 211"/>
              <a:gd name="T86" fmla="*/ 131 w 349"/>
              <a:gd name="T87" fmla="*/ 193 h 211"/>
              <a:gd name="T88" fmla="*/ 145 w 349"/>
              <a:gd name="T89" fmla="*/ 209 h 211"/>
              <a:gd name="T90" fmla="*/ 166 w 349"/>
              <a:gd name="T91" fmla="*/ 174 h 211"/>
              <a:gd name="T92" fmla="*/ 349 w 349"/>
              <a:gd name="T93" fmla="*/ 124 h 211"/>
              <a:gd name="T94" fmla="*/ 326 w 349"/>
              <a:gd name="T95" fmla="*/ 22 h 211"/>
              <a:gd name="T96" fmla="*/ 323 w 349"/>
              <a:gd name="T97" fmla="*/ 135 h 211"/>
              <a:gd name="T98" fmla="*/ 349 w 349"/>
              <a:gd name="T99" fmla="*/ 124 h 211"/>
              <a:gd name="T100" fmla="*/ 47 w 349"/>
              <a:gd name="T101" fmla="*/ 11 h 211"/>
              <a:gd name="T102" fmla="*/ 3 w 349"/>
              <a:gd name="T103" fmla="*/ 118 h 211"/>
              <a:gd name="T104" fmla="*/ 35 w 349"/>
              <a:gd name="T105" fmla="*/ 135 h 2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349" h="211">
                <a:moveTo>
                  <a:pt x="289" y="140"/>
                </a:moveTo>
                <a:cubicBezTo>
                  <a:pt x="294" y="144"/>
                  <a:pt x="296" y="154"/>
                  <a:pt x="292" y="160"/>
                </a:cubicBezTo>
                <a:cubicBezTo>
                  <a:pt x="289" y="164"/>
                  <a:pt x="285" y="167"/>
                  <a:pt x="279" y="167"/>
                </a:cubicBezTo>
                <a:cubicBezTo>
                  <a:pt x="279" y="167"/>
                  <a:pt x="279" y="167"/>
                  <a:pt x="230" y="131"/>
                </a:cubicBezTo>
                <a:cubicBezTo>
                  <a:pt x="228" y="130"/>
                  <a:pt x="227" y="131"/>
                  <a:pt x="226" y="132"/>
                </a:cubicBezTo>
                <a:cubicBezTo>
                  <a:pt x="226" y="134"/>
                  <a:pt x="226" y="135"/>
                  <a:pt x="227" y="136"/>
                </a:cubicBezTo>
                <a:cubicBezTo>
                  <a:pt x="227" y="136"/>
                  <a:pt x="227" y="136"/>
                  <a:pt x="267" y="164"/>
                </a:cubicBezTo>
                <a:cubicBezTo>
                  <a:pt x="267" y="168"/>
                  <a:pt x="267" y="172"/>
                  <a:pt x="265" y="177"/>
                </a:cubicBezTo>
                <a:cubicBezTo>
                  <a:pt x="262" y="181"/>
                  <a:pt x="257" y="183"/>
                  <a:pt x="253" y="183"/>
                </a:cubicBezTo>
                <a:cubicBezTo>
                  <a:pt x="253" y="183"/>
                  <a:pt x="253" y="183"/>
                  <a:pt x="204" y="147"/>
                </a:cubicBezTo>
                <a:cubicBezTo>
                  <a:pt x="203" y="147"/>
                  <a:pt x="200" y="147"/>
                  <a:pt x="200" y="148"/>
                </a:cubicBezTo>
                <a:cubicBezTo>
                  <a:pt x="199" y="150"/>
                  <a:pt x="199" y="151"/>
                  <a:pt x="200" y="152"/>
                </a:cubicBezTo>
                <a:cubicBezTo>
                  <a:pt x="200" y="152"/>
                  <a:pt x="200" y="152"/>
                  <a:pt x="240" y="181"/>
                </a:cubicBezTo>
                <a:cubicBezTo>
                  <a:pt x="240" y="185"/>
                  <a:pt x="240" y="189"/>
                  <a:pt x="238" y="193"/>
                </a:cubicBezTo>
                <a:cubicBezTo>
                  <a:pt x="235" y="197"/>
                  <a:pt x="231" y="198"/>
                  <a:pt x="226" y="198"/>
                </a:cubicBezTo>
                <a:cubicBezTo>
                  <a:pt x="226" y="198"/>
                  <a:pt x="226" y="198"/>
                  <a:pt x="191" y="174"/>
                </a:cubicBezTo>
                <a:cubicBezTo>
                  <a:pt x="189" y="172"/>
                  <a:pt x="188" y="172"/>
                  <a:pt x="187" y="174"/>
                </a:cubicBezTo>
                <a:cubicBezTo>
                  <a:pt x="187" y="175"/>
                  <a:pt x="187" y="177"/>
                  <a:pt x="188" y="178"/>
                </a:cubicBezTo>
                <a:cubicBezTo>
                  <a:pt x="188" y="178"/>
                  <a:pt x="188" y="178"/>
                  <a:pt x="210" y="194"/>
                </a:cubicBezTo>
                <a:cubicBezTo>
                  <a:pt x="211" y="198"/>
                  <a:pt x="210" y="202"/>
                  <a:pt x="208" y="205"/>
                </a:cubicBezTo>
                <a:cubicBezTo>
                  <a:pt x="204" y="209"/>
                  <a:pt x="200" y="211"/>
                  <a:pt x="196" y="211"/>
                </a:cubicBezTo>
                <a:cubicBezTo>
                  <a:pt x="196" y="211"/>
                  <a:pt x="196" y="211"/>
                  <a:pt x="172" y="194"/>
                </a:cubicBezTo>
                <a:cubicBezTo>
                  <a:pt x="172" y="194"/>
                  <a:pt x="172" y="194"/>
                  <a:pt x="176" y="175"/>
                </a:cubicBezTo>
                <a:cubicBezTo>
                  <a:pt x="176" y="175"/>
                  <a:pt x="176" y="174"/>
                  <a:pt x="176" y="172"/>
                </a:cubicBezTo>
                <a:cubicBezTo>
                  <a:pt x="177" y="160"/>
                  <a:pt x="169" y="150"/>
                  <a:pt x="157" y="147"/>
                </a:cubicBezTo>
                <a:cubicBezTo>
                  <a:pt x="156" y="146"/>
                  <a:pt x="156" y="146"/>
                  <a:pt x="154" y="146"/>
                </a:cubicBezTo>
                <a:cubicBezTo>
                  <a:pt x="153" y="146"/>
                  <a:pt x="152" y="146"/>
                  <a:pt x="150" y="146"/>
                </a:cubicBezTo>
                <a:cubicBezTo>
                  <a:pt x="149" y="136"/>
                  <a:pt x="142" y="130"/>
                  <a:pt x="133" y="127"/>
                </a:cubicBezTo>
                <a:cubicBezTo>
                  <a:pt x="131" y="127"/>
                  <a:pt x="130" y="127"/>
                  <a:pt x="130" y="127"/>
                </a:cubicBezTo>
                <a:cubicBezTo>
                  <a:pt x="123" y="126"/>
                  <a:pt x="118" y="127"/>
                  <a:pt x="114" y="130"/>
                </a:cubicBezTo>
                <a:cubicBezTo>
                  <a:pt x="111" y="127"/>
                  <a:pt x="107" y="124"/>
                  <a:pt x="102" y="124"/>
                </a:cubicBezTo>
                <a:cubicBezTo>
                  <a:pt x="101" y="124"/>
                  <a:pt x="101" y="124"/>
                  <a:pt x="101" y="124"/>
                </a:cubicBezTo>
                <a:cubicBezTo>
                  <a:pt x="95" y="123"/>
                  <a:pt x="90" y="124"/>
                  <a:pt x="86" y="127"/>
                </a:cubicBezTo>
                <a:cubicBezTo>
                  <a:pt x="82" y="124"/>
                  <a:pt x="76" y="121"/>
                  <a:pt x="72" y="121"/>
                </a:cubicBezTo>
                <a:cubicBezTo>
                  <a:pt x="70" y="121"/>
                  <a:pt x="67" y="121"/>
                  <a:pt x="64" y="121"/>
                </a:cubicBezTo>
                <a:cubicBezTo>
                  <a:pt x="56" y="124"/>
                  <a:pt x="51" y="128"/>
                  <a:pt x="48" y="135"/>
                </a:cubicBezTo>
                <a:cubicBezTo>
                  <a:pt x="48" y="135"/>
                  <a:pt x="48" y="135"/>
                  <a:pt x="44" y="134"/>
                </a:cubicBezTo>
                <a:cubicBezTo>
                  <a:pt x="43" y="81"/>
                  <a:pt x="71" y="27"/>
                  <a:pt x="71" y="27"/>
                </a:cubicBezTo>
                <a:cubicBezTo>
                  <a:pt x="71" y="27"/>
                  <a:pt x="76" y="27"/>
                  <a:pt x="84" y="27"/>
                </a:cubicBezTo>
                <a:cubicBezTo>
                  <a:pt x="79" y="33"/>
                  <a:pt x="75" y="40"/>
                  <a:pt x="75" y="46"/>
                </a:cubicBezTo>
                <a:cubicBezTo>
                  <a:pt x="74" y="53"/>
                  <a:pt x="75" y="58"/>
                  <a:pt x="78" y="64"/>
                </a:cubicBezTo>
                <a:cubicBezTo>
                  <a:pt x="83" y="73"/>
                  <a:pt x="91" y="79"/>
                  <a:pt x="101" y="79"/>
                </a:cubicBezTo>
                <a:cubicBezTo>
                  <a:pt x="101" y="79"/>
                  <a:pt x="101" y="79"/>
                  <a:pt x="101" y="79"/>
                </a:cubicBezTo>
                <a:cubicBezTo>
                  <a:pt x="106" y="80"/>
                  <a:pt x="113" y="79"/>
                  <a:pt x="118" y="76"/>
                </a:cubicBezTo>
                <a:cubicBezTo>
                  <a:pt x="118" y="76"/>
                  <a:pt x="118" y="76"/>
                  <a:pt x="122" y="73"/>
                </a:cubicBezTo>
                <a:cubicBezTo>
                  <a:pt x="122" y="73"/>
                  <a:pt x="122" y="73"/>
                  <a:pt x="158" y="53"/>
                </a:cubicBezTo>
                <a:cubicBezTo>
                  <a:pt x="158" y="53"/>
                  <a:pt x="158" y="53"/>
                  <a:pt x="183" y="64"/>
                </a:cubicBezTo>
                <a:cubicBezTo>
                  <a:pt x="183" y="64"/>
                  <a:pt x="183" y="64"/>
                  <a:pt x="289" y="140"/>
                </a:cubicBezTo>
                <a:close/>
                <a:moveTo>
                  <a:pt x="253" y="41"/>
                </a:moveTo>
                <a:cubicBezTo>
                  <a:pt x="250" y="41"/>
                  <a:pt x="246" y="40"/>
                  <a:pt x="242" y="37"/>
                </a:cubicBezTo>
                <a:cubicBezTo>
                  <a:pt x="165" y="2"/>
                  <a:pt x="165" y="2"/>
                  <a:pt x="165" y="2"/>
                </a:cubicBezTo>
                <a:cubicBezTo>
                  <a:pt x="160" y="0"/>
                  <a:pt x="153" y="1"/>
                  <a:pt x="148" y="4"/>
                </a:cubicBezTo>
                <a:cubicBezTo>
                  <a:pt x="117" y="21"/>
                  <a:pt x="117" y="21"/>
                  <a:pt x="117" y="21"/>
                </a:cubicBezTo>
                <a:cubicBezTo>
                  <a:pt x="94" y="33"/>
                  <a:pt x="94" y="33"/>
                  <a:pt x="94" y="33"/>
                </a:cubicBezTo>
                <a:cubicBezTo>
                  <a:pt x="85" y="39"/>
                  <a:pt x="82" y="51"/>
                  <a:pt x="87" y="60"/>
                </a:cubicBezTo>
                <a:cubicBezTo>
                  <a:pt x="90" y="66"/>
                  <a:pt x="96" y="70"/>
                  <a:pt x="102" y="70"/>
                </a:cubicBezTo>
                <a:cubicBezTo>
                  <a:pt x="106" y="70"/>
                  <a:pt x="110" y="70"/>
                  <a:pt x="113" y="67"/>
                </a:cubicBezTo>
                <a:cubicBezTo>
                  <a:pt x="113" y="67"/>
                  <a:pt x="113" y="67"/>
                  <a:pt x="113" y="67"/>
                </a:cubicBezTo>
                <a:cubicBezTo>
                  <a:pt x="159" y="43"/>
                  <a:pt x="159" y="43"/>
                  <a:pt x="159" y="43"/>
                </a:cubicBezTo>
                <a:cubicBezTo>
                  <a:pt x="188" y="56"/>
                  <a:pt x="188" y="56"/>
                  <a:pt x="188" y="56"/>
                </a:cubicBezTo>
                <a:cubicBezTo>
                  <a:pt x="228" y="86"/>
                  <a:pt x="228" y="86"/>
                  <a:pt x="228" y="86"/>
                </a:cubicBezTo>
                <a:cubicBezTo>
                  <a:pt x="294" y="133"/>
                  <a:pt x="294" y="133"/>
                  <a:pt x="294" y="133"/>
                </a:cubicBezTo>
                <a:cubicBezTo>
                  <a:pt x="295" y="134"/>
                  <a:pt x="295" y="134"/>
                  <a:pt x="295" y="134"/>
                </a:cubicBezTo>
                <a:cubicBezTo>
                  <a:pt x="314" y="130"/>
                  <a:pt x="314" y="130"/>
                  <a:pt x="314" y="130"/>
                </a:cubicBezTo>
                <a:cubicBezTo>
                  <a:pt x="317" y="68"/>
                  <a:pt x="289" y="39"/>
                  <a:pt x="289" y="39"/>
                </a:cubicBezTo>
                <a:cubicBezTo>
                  <a:pt x="289" y="39"/>
                  <a:pt x="261" y="44"/>
                  <a:pt x="253" y="41"/>
                </a:cubicBezTo>
                <a:close/>
                <a:moveTo>
                  <a:pt x="155" y="157"/>
                </a:moveTo>
                <a:cubicBezTo>
                  <a:pt x="149" y="156"/>
                  <a:pt x="142" y="158"/>
                  <a:pt x="139" y="164"/>
                </a:cubicBezTo>
                <a:cubicBezTo>
                  <a:pt x="141" y="154"/>
                  <a:pt x="141" y="154"/>
                  <a:pt x="141" y="154"/>
                </a:cubicBezTo>
                <a:cubicBezTo>
                  <a:pt x="143" y="146"/>
                  <a:pt x="138" y="138"/>
                  <a:pt x="130" y="137"/>
                </a:cubicBezTo>
                <a:cubicBezTo>
                  <a:pt x="122" y="135"/>
                  <a:pt x="114" y="139"/>
                  <a:pt x="112" y="148"/>
                </a:cubicBezTo>
                <a:cubicBezTo>
                  <a:pt x="112" y="149"/>
                  <a:pt x="112" y="149"/>
                  <a:pt x="112" y="149"/>
                </a:cubicBezTo>
                <a:cubicBezTo>
                  <a:pt x="112" y="142"/>
                  <a:pt x="107" y="135"/>
                  <a:pt x="100" y="134"/>
                </a:cubicBezTo>
                <a:cubicBezTo>
                  <a:pt x="94" y="133"/>
                  <a:pt x="86" y="137"/>
                  <a:pt x="84" y="143"/>
                </a:cubicBezTo>
                <a:cubicBezTo>
                  <a:pt x="84" y="143"/>
                  <a:pt x="84" y="143"/>
                  <a:pt x="84" y="143"/>
                </a:cubicBezTo>
                <a:cubicBezTo>
                  <a:pt x="82" y="135"/>
                  <a:pt x="74" y="130"/>
                  <a:pt x="67" y="131"/>
                </a:cubicBezTo>
                <a:cubicBezTo>
                  <a:pt x="59" y="134"/>
                  <a:pt x="53" y="141"/>
                  <a:pt x="55" y="149"/>
                </a:cubicBezTo>
                <a:cubicBezTo>
                  <a:pt x="59" y="168"/>
                  <a:pt x="59" y="168"/>
                  <a:pt x="59" y="168"/>
                </a:cubicBezTo>
                <a:cubicBezTo>
                  <a:pt x="60" y="173"/>
                  <a:pt x="65" y="178"/>
                  <a:pt x="72" y="178"/>
                </a:cubicBezTo>
                <a:cubicBezTo>
                  <a:pt x="74" y="178"/>
                  <a:pt x="75" y="178"/>
                  <a:pt x="76" y="178"/>
                </a:cubicBezTo>
                <a:cubicBezTo>
                  <a:pt x="78" y="178"/>
                  <a:pt x="78" y="178"/>
                  <a:pt x="79" y="177"/>
                </a:cubicBezTo>
                <a:cubicBezTo>
                  <a:pt x="80" y="182"/>
                  <a:pt x="84" y="186"/>
                  <a:pt x="90" y="188"/>
                </a:cubicBezTo>
                <a:cubicBezTo>
                  <a:pt x="91" y="188"/>
                  <a:pt x="91" y="188"/>
                  <a:pt x="91" y="188"/>
                </a:cubicBezTo>
                <a:cubicBezTo>
                  <a:pt x="96" y="188"/>
                  <a:pt x="102" y="185"/>
                  <a:pt x="106" y="181"/>
                </a:cubicBezTo>
                <a:cubicBezTo>
                  <a:pt x="104" y="182"/>
                  <a:pt x="104" y="182"/>
                  <a:pt x="104" y="182"/>
                </a:cubicBezTo>
                <a:cubicBezTo>
                  <a:pt x="103" y="189"/>
                  <a:pt x="108" y="197"/>
                  <a:pt x="116" y="200"/>
                </a:cubicBezTo>
                <a:cubicBezTo>
                  <a:pt x="116" y="200"/>
                  <a:pt x="116" y="200"/>
                  <a:pt x="118" y="200"/>
                </a:cubicBezTo>
                <a:cubicBezTo>
                  <a:pt x="123" y="200"/>
                  <a:pt x="129" y="197"/>
                  <a:pt x="131" y="193"/>
                </a:cubicBezTo>
                <a:cubicBezTo>
                  <a:pt x="131" y="200"/>
                  <a:pt x="135" y="206"/>
                  <a:pt x="143" y="209"/>
                </a:cubicBezTo>
                <a:cubicBezTo>
                  <a:pt x="143" y="209"/>
                  <a:pt x="143" y="209"/>
                  <a:pt x="145" y="209"/>
                </a:cubicBezTo>
                <a:cubicBezTo>
                  <a:pt x="151" y="209"/>
                  <a:pt x="158" y="205"/>
                  <a:pt x="161" y="197"/>
                </a:cubicBezTo>
                <a:cubicBezTo>
                  <a:pt x="166" y="174"/>
                  <a:pt x="166" y="174"/>
                  <a:pt x="166" y="174"/>
                </a:cubicBezTo>
                <a:cubicBezTo>
                  <a:pt x="168" y="166"/>
                  <a:pt x="162" y="158"/>
                  <a:pt x="155" y="157"/>
                </a:cubicBezTo>
                <a:close/>
                <a:moveTo>
                  <a:pt x="349" y="124"/>
                </a:moveTo>
                <a:cubicBezTo>
                  <a:pt x="338" y="30"/>
                  <a:pt x="338" y="30"/>
                  <a:pt x="338" y="30"/>
                </a:cubicBezTo>
                <a:cubicBezTo>
                  <a:pt x="337" y="24"/>
                  <a:pt x="332" y="21"/>
                  <a:pt x="326" y="22"/>
                </a:cubicBezTo>
                <a:cubicBezTo>
                  <a:pt x="294" y="30"/>
                  <a:pt x="294" y="30"/>
                  <a:pt x="294" y="30"/>
                </a:cubicBezTo>
                <a:cubicBezTo>
                  <a:pt x="294" y="30"/>
                  <a:pt x="328" y="64"/>
                  <a:pt x="323" y="135"/>
                </a:cubicBezTo>
                <a:cubicBezTo>
                  <a:pt x="338" y="135"/>
                  <a:pt x="338" y="135"/>
                  <a:pt x="338" y="135"/>
                </a:cubicBezTo>
                <a:cubicBezTo>
                  <a:pt x="345" y="135"/>
                  <a:pt x="349" y="130"/>
                  <a:pt x="349" y="124"/>
                </a:cubicBezTo>
                <a:close/>
                <a:moveTo>
                  <a:pt x="63" y="21"/>
                </a:moveTo>
                <a:cubicBezTo>
                  <a:pt x="47" y="11"/>
                  <a:pt x="47" y="11"/>
                  <a:pt x="47" y="11"/>
                </a:cubicBezTo>
                <a:cubicBezTo>
                  <a:pt x="42" y="9"/>
                  <a:pt x="36" y="11"/>
                  <a:pt x="34" y="17"/>
                </a:cubicBezTo>
                <a:cubicBezTo>
                  <a:pt x="3" y="118"/>
                  <a:pt x="3" y="118"/>
                  <a:pt x="3" y="118"/>
                </a:cubicBezTo>
                <a:cubicBezTo>
                  <a:pt x="0" y="124"/>
                  <a:pt x="4" y="130"/>
                  <a:pt x="9" y="130"/>
                </a:cubicBezTo>
                <a:cubicBezTo>
                  <a:pt x="35" y="135"/>
                  <a:pt x="35" y="135"/>
                  <a:pt x="35" y="135"/>
                </a:cubicBezTo>
                <a:cubicBezTo>
                  <a:pt x="32" y="79"/>
                  <a:pt x="63" y="21"/>
                  <a:pt x="63" y="21"/>
                </a:cubicBezTo>
                <a:close/>
              </a:path>
            </a:pathLst>
          </a:custGeom>
          <a:solidFill>
            <a:schemeClr val="bg1"/>
          </a:solidFill>
          <a:ln>
            <a:noFill/>
          </a:ln>
        </p:spPr>
        <p:txBody>
          <a:bodyPr vert="horz" wrap="square" lIns="89606" tIns="44804" rIns="89606" bIns="44804" numCol="1" anchor="t" anchorCtr="0" compatLnSpc="1">
            <a:prstTxWarp prst="textNoShape">
              <a:avLst/>
            </a:prstTxWarp>
          </a:bodyPr>
          <a:lstStyle/>
          <a:p>
            <a:pPr defTabSz="914004"/>
            <a:endParaRPr lang="en-US" sz="1600">
              <a:gradFill>
                <a:gsLst>
                  <a:gs pos="1250">
                    <a:srgbClr val="FFFFFF"/>
                  </a:gs>
                  <a:gs pos="100000">
                    <a:srgbClr val="FFFFFF"/>
                  </a:gs>
                </a:gsLst>
                <a:lin ang="5400000" scaled="0"/>
              </a:gradFill>
            </a:endParaRPr>
          </a:p>
        </p:txBody>
      </p:sp>
      <p:sp>
        <p:nvSpPr>
          <p:cNvPr id="84" name="Freeform 22"/>
          <p:cNvSpPr>
            <a:spLocks noChangeAspect="1" noEditPoints="1"/>
          </p:cNvSpPr>
          <p:nvPr/>
        </p:nvSpPr>
        <p:spPr bwMode="black">
          <a:xfrm>
            <a:off x="3367338" y="4155500"/>
            <a:ext cx="371335" cy="371237"/>
          </a:xfrm>
          <a:custGeom>
            <a:avLst/>
            <a:gdLst>
              <a:gd name="T0" fmla="*/ 300 w 300"/>
              <a:gd name="T1" fmla="*/ 141 h 300"/>
              <a:gd name="T2" fmla="*/ 285 w 300"/>
              <a:gd name="T3" fmla="*/ 141 h 300"/>
              <a:gd name="T4" fmla="*/ 159 w 300"/>
              <a:gd name="T5" fmla="*/ 15 h 300"/>
              <a:gd name="T6" fmla="*/ 159 w 300"/>
              <a:gd name="T7" fmla="*/ 0 h 300"/>
              <a:gd name="T8" fmla="*/ 141 w 300"/>
              <a:gd name="T9" fmla="*/ 0 h 300"/>
              <a:gd name="T10" fmla="*/ 141 w 300"/>
              <a:gd name="T11" fmla="*/ 15 h 300"/>
              <a:gd name="T12" fmla="*/ 15 w 300"/>
              <a:gd name="T13" fmla="*/ 141 h 300"/>
              <a:gd name="T14" fmla="*/ 0 w 300"/>
              <a:gd name="T15" fmla="*/ 141 h 300"/>
              <a:gd name="T16" fmla="*/ 0 w 300"/>
              <a:gd name="T17" fmla="*/ 159 h 300"/>
              <a:gd name="T18" fmla="*/ 15 w 300"/>
              <a:gd name="T19" fmla="*/ 159 h 300"/>
              <a:gd name="T20" fmla="*/ 141 w 300"/>
              <a:gd name="T21" fmla="*/ 285 h 300"/>
              <a:gd name="T22" fmla="*/ 141 w 300"/>
              <a:gd name="T23" fmla="*/ 300 h 300"/>
              <a:gd name="T24" fmla="*/ 159 w 300"/>
              <a:gd name="T25" fmla="*/ 300 h 300"/>
              <a:gd name="T26" fmla="*/ 159 w 300"/>
              <a:gd name="T27" fmla="*/ 285 h 300"/>
              <a:gd name="T28" fmla="*/ 285 w 300"/>
              <a:gd name="T29" fmla="*/ 159 h 300"/>
              <a:gd name="T30" fmla="*/ 300 w 300"/>
              <a:gd name="T31" fmla="*/ 159 h 300"/>
              <a:gd name="T32" fmla="*/ 300 w 300"/>
              <a:gd name="T33" fmla="*/ 141 h 300"/>
              <a:gd name="T34" fmla="*/ 258 w 300"/>
              <a:gd name="T35" fmla="*/ 141 h 300"/>
              <a:gd name="T36" fmla="*/ 230 w 300"/>
              <a:gd name="T37" fmla="*/ 141 h 300"/>
              <a:gd name="T38" fmla="*/ 159 w 300"/>
              <a:gd name="T39" fmla="*/ 70 h 300"/>
              <a:gd name="T40" fmla="*/ 159 w 300"/>
              <a:gd name="T41" fmla="*/ 42 h 300"/>
              <a:gd name="T42" fmla="*/ 258 w 300"/>
              <a:gd name="T43" fmla="*/ 141 h 300"/>
              <a:gd name="T44" fmla="*/ 141 w 300"/>
              <a:gd name="T45" fmla="*/ 125 h 300"/>
              <a:gd name="T46" fmla="*/ 125 w 300"/>
              <a:gd name="T47" fmla="*/ 141 h 300"/>
              <a:gd name="T48" fmla="*/ 97 w 300"/>
              <a:gd name="T49" fmla="*/ 141 h 300"/>
              <a:gd name="T50" fmla="*/ 141 w 300"/>
              <a:gd name="T51" fmla="*/ 97 h 300"/>
              <a:gd name="T52" fmla="*/ 141 w 300"/>
              <a:gd name="T53" fmla="*/ 125 h 300"/>
              <a:gd name="T54" fmla="*/ 125 w 300"/>
              <a:gd name="T55" fmla="*/ 159 h 300"/>
              <a:gd name="T56" fmla="*/ 141 w 300"/>
              <a:gd name="T57" fmla="*/ 175 h 300"/>
              <a:gd name="T58" fmla="*/ 141 w 300"/>
              <a:gd name="T59" fmla="*/ 203 h 300"/>
              <a:gd name="T60" fmla="*/ 97 w 300"/>
              <a:gd name="T61" fmla="*/ 159 h 300"/>
              <a:gd name="T62" fmla="*/ 125 w 300"/>
              <a:gd name="T63" fmla="*/ 159 h 300"/>
              <a:gd name="T64" fmla="*/ 159 w 300"/>
              <a:gd name="T65" fmla="*/ 175 h 300"/>
              <a:gd name="T66" fmla="*/ 175 w 300"/>
              <a:gd name="T67" fmla="*/ 159 h 300"/>
              <a:gd name="T68" fmla="*/ 203 w 300"/>
              <a:gd name="T69" fmla="*/ 159 h 300"/>
              <a:gd name="T70" fmla="*/ 159 w 300"/>
              <a:gd name="T71" fmla="*/ 203 h 300"/>
              <a:gd name="T72" fmla="*/ 159 w 300"/>
              <a:gd name="T73" fmla="*/ 175 h 300"/>
              <a:gd name="T74" fmla="*/ 175 w 300"/>
              <a:gd name="T75" fmla="*/ 141 h 300"/>
              <a:gd name="T76" fmla="*/ 159 w 300"/>
              <a:gd name="T77" fmla="*/ 125 h 300"/>
              <a:gd name="T78" fmla="*/ 159 w 300"/>
              <a:gd name="T79" fmla="*/ 97 h 300"/>
              <a:gd name="T80" fmla="*/ 203 w 300"/>
              <a:gd name="T81" fmla="*/ 141 h 300"/>
              <a:gd name="T82" fmla="*/ 175 w 300"/>
              <a:gd name="T83" fmla="*/ 141 h 300"/>
              <a:gd name="T84" fmla="*/ 141 w 300"/>
              <a:gd name="T85" fmla="*/ 42 h 300"/>
              <a:gd name="T86" fmla="*/ 141 w 300"/>
              <a:gd name="T87" fmla="*/ 70 h 300"/>
              <a:gd name="T88" fmla="*/ 70 w 300"/>
              <a:gd name="T89" fmla="*/ 141 h 300"/>
              <a:gd name="T90" fmla="*/ 42 w 300"/>
              <a:gd name="T91" fmla="*/ 141 h 300"/>
              <a:gd name="T92" fmla="*/ 141 w 300"/>
              <a:gd name="T93" fmla="*/ 42 h 300"/>
              <a:gd name="T94" fmla="*/ 42 w 300"/>
              <a:gd name="T95" fmla="*/ 159 h 300"/>
              <a:gd name="T96" fmla="*/ 70 w 300"/>
              <a:gd name="T97" fmla="*/ 159 h 300"/>
              <a:gd name="T98" fmla="*/ 141 w 300"/>
              <a:gd name="T99" fmla="*/ 230 h 300"/>
              <a:gd name="T100" fmla="*/ 141 w 300"/>
              <a:gd name="T101" fmla="*/ 258 h 300"/>
              <a:gd name="T102" fmla="*/ 42 w 300"/>
              <a:gd name="T103" fmla="*/ 159 h 300"/>
              <a:gd name="T104" fmla="*/ 159 w 300"/>
              <a:gd name="T105" fmla="*/ 258 h 300"/>
              <a:gd name="T106" fmla="*/ 159 w 300"/>
              <a:gd name="T107" fmla="*/ 230 h 300"/>
              <a:gd name="T108" fmla="*/ 230 w 300"/>
              <a:gd name="T109" fmla="*/ 159 h 300"/>
              <a:gd name="T110" fmla="*/ 258 w 300"/>
              <a:gd name="T111" fmla="*/ 159 h 300"/>
              <a:gd name="T112" fmla="*/ 159 w 300"/>
              <a:gd name="T113" fmla="*/ 258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300" h="300">
                <a:moveTo>
                  <a:pt x="300" y="141"/>
                </a:moveTo>
                <a:cubicBezTo>
                  <a:pt x="285" y="141"/>
                  <a:pt x="285" y="141"/>
                  <a:pt x="285" y="141"/>
                </a:cubicBezTo>
                <a:cubicBezTo>
                  <a:pt x="280" y="74"/>
                  <a:pt x="226" y="20"/>
                  <a:pt x="159" y="15"/>
                </a:cubicBezTo>
                <a:cubicBezTo>
                  <a:pt x="159" y="0"/>
                  <a:pt x="159" y="0"/>
                  <a:pt x="159" y="0"/>
                </a:cubicBezTo>
                <a:cubicBezTo>
                  <a:pt x="141" y="0"/>
                  <a:pt x="141" y="0"/>
                  <a:pt x="141" y="0"/>
                </a:cubicBezTo>
                <a:cubicBezTo>
                  <a:pt x="141" y="15"/>
                  <a:pt x="141" y="15"/>
                  <a:pt x="141" y="15"/>
                </a:cubicBezTo>
                <a:cubicBezTo>
                  <a:pt x="74" y="20"/>
                  <a:pt x="20" y="74"/>
                  <a:pt x="15" y="141"/>
                </a:cubicBezTo>
                <a:cubicBezTo>
                  <a:pt x="0" y="141"/>
                  <a:pt x="0" y="141"/>
                  <a:pt x="0" y="141"/>
                </a:cubicBezTo>
                <a:cubicBezTo>
                  <a:pt x="0" y="159"/>
                  <a:pt x="0" y="159"/>
                  <a:pt x="0" y="159"/>
                </a:cubicBezTo>
                <a:cubicBezTo>
                  <a:pt x="15" y="159"/>
                  <a:pt x="15" y="159"/>
                  <a:pt x="15" y="159"/>
                </a:cubicBezTo>
                <a:cubicBezTo>
                  <a:pt x="20" y="226"/>
                  <a:pt x="74" y="280"/>
                  <a:pt x="141" y="285"/>
                </a:cubicBezTo>
                <a:cubicBezTo>
                  <a:pt x="141" y="300"/>
                  <a:pt x="141" y="300"/>
                  <a:pt x="141" y="300"/>
                </a:cubicBezTo>
                <a:cubicBezTo>
                  <a:pt x="159" y="300"/>
                  <a:pt x="159" y="300"/>
                  <a:pt x="159" y="300"/>
                </a:cubicBezTo>
                <a:cubicBezTo>
                  <a:pt x="159" y="285"/>
                  <a:pt x="159" y="285"/>
                  <a:pt x="159" y="285"/>
                </a:cubicBezTo>
                <a:cubicBezTo>
                  <a:pt x="226" y="280"/>
                  <a:pt x="280" y="226"/>
                  <a:pt x="285" y="159"/>
                </a:cubicBezTo>
                <a:cubicBezTo>
                  <a:pt x="300" y="159"/>
                  <a:pt x="300" y="159"/>
                  <a:pt x="300" y="159"/>
                </a:cubicBezTo>
                <a:lnTo>
                  <a:pt x="300" y="141"/>
                </a:lnTo>
                <a:close/>
                <a:moveTo>
                  <a:pt x="258" y="141"/>
                </a:moveTo>
                <a:cubicBezTo>
                  <a:pt x="230" y="141"/>
                  <a:pt x="230" y="141"/>
                  <a:pt x="230" y="141"/>
                </a:cubicBezTo>
                <a:cubicBezTo>
                  <a:pt x="226" y="103"/>
                  <a:pt x="197" y="74"/>
                  <a:pt x="159" y="70"/>
                </a:cubicBezTo>
                <a:cubicBezTo>
                  <a:pt x="159" y="42"/>
                  <a:pt x="159" y="42"/>
                  <a:pt x="159" y="42"/>
                </a:cubicBezTo>
                <a:cubicBezTo>
                  <a:pt x="211" y="47"/>
                  <a:pt x="253" y="89"/>
                  <a:pt x="258" y="141"/>
                </a:cubicBezTo>
                <a:close/>
                <a:moveTo>
                  <a:pt x="141" y="125"/>
                </a:moveTo>
                <a:cubicBezTo>
                  <a:pt x="133" y="127"/>
                  <a:pt x="127" y="133"/>
                  <a:pt x="125" y="141"/>
                </a:cubicBezTo>
                <a:cubicBezTo>
                  <a:pt x="97" y="141"/>
                  <a:pt x="97" y="141"/>
                  <a:pt x="97" y="141"/>
                </a:cubicBezTo>
                <a:cubicBezTo>
                  <a:pt x="101" y="118"/>
                  <a:pt x="118" y="101"/>
                  <a:pt x="141" y="97"/>
                </a:cubicBezTo>
                <a:lnTo>
                  <a:pt x="141" y="125"/>
                </a:lnTo>
                <a:close/>
                <a:moveTo>
                  <a:pt x="125" y="159"/>
                </a:moveTo>
                <a:cubicBezTo>
                  <a:pt x="127" y="167"/>
                  <a:pt x="133" y="173"/>
                  <a:pt x="141" y="175"/>
                </a:cubicBezTo>
                <a:cubicBezTo>
                  <a:pt x="141" y="203"/>
                  <a:pt x="141" y="203"/>
                  <a:pt x="141" y="203"/>
                </a:cubicBezTo>
                <a:cubicBezTo>
                  <a:pt x="118" y="199"/>
                  <a:pt x="101" y="182"/>
                  <a:pt x="97" y="159"/>
                </a:cubicBezTo>
                <a:lnTo>
                  <a:pt x="125" y="159"/>
                </a:lnTo>
                <a:close/>
                <a:moveTo>
                  <a:pt x="159" y="175"/>
                </a:moveTo>
                <a:cubicBezTo>
                  <a:pt x="167" y="173"/>
                  <a:pt x="173" y="167"/>
                  <a:pt x="175" y="159"/>
                </a:cubicBezTo>
                <a:cubicBezTo>
                  <a:pt x="203" y="159"/>
                  <a:pt x="203" y="159"/>
                  <a:pt x="203" y="159"/>
                </a:cubicBezTo>
                <a:cubicBezTo>
                  <a:pt x="199" y="182"/>
                  <a:pt x="182" y="199"/>
                  <a:pt x="159" y="203"/>
                </a:cubicBezTo>
                <a:lnTo>
                  <a:pt x="159" y="175"/>
                </a:lnTo>
                <a:close/>
                <a:moveTo>
                  <a:pt x="175" y="141"/>
                </a:moveTo>
                <a:cubicBezTo>
                  <a:pt x="173" y="133"/>
                  <a:pt x="167" y="127"/>
                  <a:pt x="159" y="125"/>
                </a:cubicBezTo>
                <a:cubicBezTo>
                  <a:pt x="159" y="97"/>
                  <a:pt x="159" y="97"/>
                  <a:pt x="159" y="97"/>
                </a:cubicBezTo>
                <a:cubicBezTo>
                  <a:pt x="182" y="101"/>
                  <a:pt x="199" y="118"/>
                  <a:pt x="203" y="141"/>
                </a:cubicBezTo>
                <a:lnTo>
                  <a:pt x="175" y="141"/>
                </a:lnTo>
                <a:close/>
                <a:moveTo>
                  <a:pt x="141" y="42"/>
                </a:moveTo>
                <a:cubicBezTo>
                  <a:pt x="141" y="70"/>
                  <a:pt x="141" y="70"/>
                  <a:pt x="141" y="70"/>
                </a:cubicBezTo>
                <a:cubicBezTo>
                  <a:pt x="103" y="74"/>
                  <a:pt x="74" y="103"/>
                  <a:pt x="70" y="141"/>
                </a:cubicBezTo>
                <a:cubicBezTo>
                  <a:pt x="42" y="141"/>
                  <a:pt x="42" y="141"/>
                  <a:pt x="42" y="141"/>
                </a:cubicBezTo>
                <a:cubicBezTo>
                  <a:pt x="47" y="89"/>
                  <a:pt x="89" y="47"/>
                  <a:pt x="141" y="42"/>
                </a:cubicBezTo>
                <a:close/>
                <a:moveTo>
                  <a:pt x="42" y="159"/>
                </a:moveTo>
                <a:cubicBezTo>
                  <a:pt x="70" y="159"/>
                  <a:pt x="70" y="159"/>
                  <a:pt x="70" y="159"/>
                </a:cubicBezTo>
                <a:cubicBezTo>
                  <a:pt x="74" y="197"/>
                  <a:pt x="103" y="226"/>
                  <a:pt x="141" y="230"/>
                </a:cubicBezTo>
                <a:cubicBezTo>
                  <a:pt x="141" y="258"/>
                  <a:pt x="141" y="258"/>
                  <a:pt x="141" y="258"/>
                </a:cubicBezTo>
                <a:cubicBezTo>
                  <a:pt x="89" y="253"/>
                  <a:pt x="47" y="211"/>
                  <a:pt x="42" y="159"/>
                </a:cubicBezTo>
                <a:close/>
                <a:moveTo>
                  <a:pt x="159" y="258"/>
                </a:moveTo>
                <a:cubicBezTo>
                  <a:pt x="159" y="230"/>
                  <a:pt x="159" y="230"/>
                  <a:pt x="159" y="230"/>
                </a:cubicBezTo>
                <a:cubicBezTo>
                  <a:pt x="197" y="226"/>
                  <a:pt x="226" y="197"/>
                  <a:pt x="230" y="159"/>
                </a:cubicBezTo>
                <a:cubicBezTo>
                  <a:pt x="258" y="159"/>
                  <a:pt x="258" y="159"/>
                  <a:pt x="258" y="159"/>
                </a:cubicBezTo>
                <a:cubicBezTo>
                  <a:pt x="253" y="211"/>
                  <a:pt x="211" y="253"/>
                  <a:pt x="159" y="258"/>
                </a:cubicBezTo>
                <a:close/>
              </a:path>
            </a:pathLst>
          </a:custGeom>
          <a:solidFill>
            <a:schemeClr val="bg1"/>
          </a:solidFill>
          <a:ln>
            <a:noFill/>
          </a:ln>
        </p:spPr>
        <p:txBody>
          <a:bodyPr vert="horz" wrap="square" lIns="80655" tIns="40328" rIns="80655" bIns="40328" numCol="1" anchor="t" anchorCtr="0" compatLnSpc="1">
            <a:prstTxWarp prst="textNoShape">
              <a:avLst/>
            </a:prstTxWarp>
          </a:bodyPr>
          <a:lstStyle/>
          <a:p>
            <a:pPr defTabSz="914004"/>
            <a:endParaRPr lang="en-US" sz="1600">
              <a:gradFill>
                <a:gsLst>
                  <a:gs pos="1250">
                    <a:srgbClr val="FFFFFF"/>
                  </a:gs>
                  <a:gs pos="100000">
                    <a:srgbClr val="FFFFFF"/>
                  </a:gs>
                </a:gsLst>
                <a:lin ang="5400000" scaled="0"/>
              </a:gradFill>
            </a:endParaRPr>
          </a:p>
        </p:txBody>
      </p:sp>
      <p:sp>
        <p:nvSpPr>
          <p:cNvPr id="85" name="Freeform 90"/>
          <p:cNvSpPr>
            <a:spLocks noChangeAspect="1" noEditPoints="1"/>
          </p:cNvSpPr>
          <p:nvPr/>
        </p:nvSpPr>
        <p:spPr bwMode="black">
          <a:xfrm>
            <a:off x="3352126" y="2697408"/>
            <a:ext cx="336466" cy="369147"/>
          </a:xfrm>
          <a:custGeom>
            <a:avLst/>
            <a:gdLst>
              <a:gd name="T0" fmla="*/ 278 w 278"/>
              <a:gd name="T1" fmla="*/ 57 h 305"/>
              <a:gd name="T2" fmla="*/ 277 w 278"/>
              <a:gd name="T3" fmla="*/ 54 h 305"/>
              <a:gd name="T4" fmla="*/ 276 w 278"/>
              <a:gd name="T5" fmla="*/ 52 h 305"/>
              <a:gd name="T6" fmla="*/ 274 w 278"/>
              <a:gd name="T7" fmla="*/ 49 h 305"/>
              <a:gd name="T8" fmla="*/ 272 w 278"/>
              <a:gd name="T9" fmla="*/ 47 h 305"/>
              <a:gd name="T10" fmla="*/ 270 w 278"/>
              <a:gd name="T11" fmla="*/ 46 h 305"/>
              <a:gd name="T12" fmla="*/ 267 w 278"/>
              <a:gd name="T13" fmla="*/ 45 h 305"/>
              <a:gd name="T14" fmla="*/ 265 w 278"/>
              <a:gd name="T15" fmla="*/ 44 h 305"/>
              <a:gd name="T16" fmla="*/ 263 w 278"/>
              <a:gd name="T17" fmla="*/ 44 h 305"/>
              <a:gd name="T18" fmla="*/ 32 w 278"/>
              <a:gd name="T19" fmla="*/ 13 h 305"/>
              <a:gd name="T20" fmla="*/ 2 w 278"/>
              <a:gd name="T21" fmla="*/ 21 h 305"/>
              <a:gd name="T22" fmla="*/ 63 w 278"/>
              <a:gd name="T23" fmla="*/ 256 h 305"/>
              <a:gd name="T24" fmla="*/ 65 w 278"/>
              <a:gd name="T25" fmla="*/ 259 h 305"/>
              <a:gd name="T26" fmla="*/ 66 w 278"/>
              <a:gd name="T27" fmla="*/ 261 h 305"/>
              <a:gd name="T28" fmla="*/ 68 w 278"/>
              <a:gd name="T29" fmla="*/ 263 h 305"/>
              <a:gd name="T30" fmla="*/ 71 w 278"/>
              <a:gd name="T31" fmla="*/ 265 h 305"/>
              <a:gd name="T32" fmla="*/ 72 w 278"/>
              <a:gd name="T33" fmla="*/ 265 h 305"/>
              <a:gd name="T34" fmla="*/ 119 w 278"/>
              <a:gd name="T35" fmla="*/ 266 h 305"/>
              <a:gd name="T36" fmla="*/ 211 w 278"/>
              <a:gd name="T37" fmla="*/ 254 h 305"/>
              <a:gd name="T38" fmla="*/ 248 w 278"/>
              <a:gd name="T39" fmla="*/ 251 h 305"/>
              <a:gd name="T40" fmla="*/ 89 w 278"/>
              <a:gd name="T41" fmla="*/ 236 h 305"/>
              <a:gd name="T42" fmla="*/ 248 w 278"/>
              <a:gd name="T43" fmla="*/ 179 h 305"/>
              <a:gd name="T44" fmla="*/ 251 w 278"/>
              <a:gd name="T45" fmla="*/ 179 h 305"/>
              <a:gd name="T46" fmla="*/ 254 w 278"/>
              <a:gd name="T47" fmla="*/ 178 h 305"/>
              <a:gd name="T48" fmla="*/ 256 w 278"/>
              <a:gd name="T49" fmla="*/ 177 h 305"/>
              <a:gd name="T50" fmla="*/ 258 w 278"/>
              <a:gd name="T51" fmla="*/ 175 h 305"/>
              <a:gd name="T52" fmla="*/ 260 w 278"/>
              <a:gd name="T53" fmla="*/ 173 h 305"/>
              <a:gd name="T54" fmla="*/ 261 w 278"/>
              <a:gd name="T55" fmla="*/ 170 h 305"/>
              <a:gd name="T56" fmla="*/ 262 w 278"/>
              <a:gd name="T57" fmla="*/ 168 h 305"/>
              <a:gd name="T58" fmla="*/ 263 w 278"/>
              <a:gd name="T59" fmla="*/ 166 h 305"/>
              <a:gd name="T60" fmla="*/ 278 w 278"/>
              <a:gd name="T61" fmla="*/ 60 h 305"/>
              <a:gd name="T62" fmla="*/ 278 w 278"/>
              <a:gd name="T63" fmla="*/ 59 h 305"/>
              <a:gd name="T64" fmla="*/ 66 w 278"/>
              <a:gd name="T65" fmla="*/ 149 h 305"/>
              <a:gd name="T66" fmla="*/ 238 w 278"/>
              <a:gd name="T67" fmla="*/ 126 h 305"/>
              <a:gd name="T68" fmla="*/ 242 w 278"/>
              <a:gd name="T69" fmla="*/ 96 h 305"/>
              <a:gd name="T70" fmla="*/ 47 w 278"/>
              <a:gd name="T71" fmla="*/ 74 h 305"/>
              <a:gd name="T72" fmla="*/ 242 w 278"/>
              <a:gd name="T73" fmla="*/ 96 h 305"/>
              <a:gd name="T74" fmla="*/ 95 w 278"/>
              <a:gd name="T75" fmla="*/ 305 h 305"/>
              <a:gd name="T76" fmla="*/ 95 w 278"/>
              <a:gd name="T77" fmla="*/ 263 h 305"/>
              <a:gd name="T78" fmla="*/ 232 w 278"/>
              <a:gd name="T79" fmla="*/ 284 h 305"/>
              <a:gd name="T80" fmla="*/ 190 w 278"/>
              <a:gd name="T81" fmla="*/ 284 h 305"/>
              <a:gd name="T82" fmla="*/ 232 w 278"/>
              <a:gd name="T83" fmla="*/ 284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278" h="305">
                <a:moveTo>
                  <a:pt x="278" y="59"/>
                </a:moveTo>
                <a:cubicBezTo>
                  <a:pt x="278" y="58"/>
                  <a:pt x="278" y="57"/>
                  <a:pt x="278" y="57"/>
                </a:cubicBezTo>
                <a:cubicBezTo>
                  <a:pt x="278" y="56"/>
                  <a:pt x="278" y="56"/>
                  <a:pt x="278" y="56"/>
                </a:cubicBezTo>
                <a:cubicBezTo>
                  <a:pt x="277" y="55"/>
                  <a:pt x="277" y="55"/>
                  <a:pt x="277" y="54"/>
                </a:cubicBezTo>
                <a:cubicBezTo>
                  <a:pt x="277" y="54"/>
                  <a:pt x="277" y="53"/>
                  <a:pt x="277" y="53"/>
                </a:cubicBezTo>
                <a:cubicBezTo>
                  <a:pt x="276" y="52"/>
                  <a:pt x="276" y="52"/>
                  <a:pt x="276" y="52"/>
                </a:cubicBezTo>
                <a:cubicBezTo>
                  <a:pt x="276" y="51"/>
                  <a:pt x="275" y="51"/>
                  <a:pt x="275" y="50"/>
                </a:cubicBezTo>
                <a:cubicBezTo>
                  <a:pt x="275" y="50"/>
                  <a:pt x="275" y="50"/>
                  <a:pt x="274" y="49"/>
                </a:cubicBezTo>
                <a:cubicBezTo>
                  <a:pt x="274" y="49"/>
                  <a:pt x="274" y="48"/>
                  <a:pt x="273" y="48"/>
                </a:cubicBezTo>
                <a:cubicBezTo>
                  <a:pt x="273" y="48"/>
                  <a:pt x="273" y="48"/>
                  <a:pt x="272" y="47"/>
                </a:cubicBezTo>
                <a:cubicBezTo>
                  <a:pt x="272" y="47"/>
                  <a:pt x="271" y="47"/>
                  <a:pt x="271" y="46"/>
                </a:cubicBezTo>
                <a:cubicBezTo>
                  <a:pt x="271" y="46"/>
                  <a:pt x="270" y="46"/>
                  <a:pt x="270" y="46"/>
                </a:cubicBezTo>
                <a:cubicBezTo>
                  <a:pt x="269" y="45"/>
                  <a:pt x="269" y="45"/>
                  <a:pt x="268" y="45"/>
                </a:cubicBezTo>
                <a:cubicBezTo>
                  <a:pt x="268" y="45"/>
                  <a:pt x="268" y="45"/>
                  <a:pt x="267" y="45"/>
                </a:cubicBezTo>
                <a:cubicBezTo>
                  <a:pt x="267" y="44"/>
                  <a:pt x="266" y="44"/>
                  <a:pt x="266" y="44"/>
                </a:cubicBezTo>
                <a:cubicBezTo>
                  <a:pt x="265" y="44"/>
                  <a:pt x="265" y="44"/>
                  <a:pt x="265" y="44"/>
                </a:cubicBezTo>
                <a:cubicBezTo>
                  <a:pt x="265" y="44"/>
                  <a:pt x="264" y="44"/>
                  <a:pt x="264" y="44"/>
                </a:cubicBezTo>
                <a:cubicBezTo>
                  <a:pt x="264" y="44"/>
                  <a:pt x="263" y="44"/>
                  <a:pt x="263" y="44"/>
                </a:cubicBezTo>
                <a:cubicBezTo>
                  <a:pt x="39" y="44"/>
                  <a:pt x="39" y="44"/>
                  <a:pt x="39" y="44"/>
                </a:cubicBezTo>
                <a:cubicBezTo>
                  <a:pt x="32" y="13"/>
                  <a:pt x="32" y="13"/>
                  <a:pt x="32" y="13"/>
                </a:cubicBezTo>
                <a:cubicBezTo>
                  <a:pt x="29" y="5"/>
                  <a:pt x="21" y="0"/>
                  <a:pt x="13" y="2"/>
                </a:cubicBezTo>
                <a:cubicBezTo>
                  <a:pt x="5" y="5"/>
                  <a:pt x="0" y="13"/>
                  <a:pt x="2" y="21"/>
                </a:cubicBezTo>
                <a:cubicBezTo>
                  <a:pt x="62" y="255"/>
                  <a:pt x="62" y="255"/>
                  <a:pt x="62" y="255"/>
                </a:cubicBezTo>
                <a:cubicBezTo>
                  <a:pt x="63" y="255"/>
                  <a:pt x="63" y="256"/>
                  <a:pt x="63" y="256"/>
                </a:cubicBezTo>
                <a:cubicBezTo>
                  <a:pt x="63" y="256"/>
                  <a:pt x="63" y="257"/>
                  <a:pt x="63" y="257"/>
                </a:cubicBezTo>
                <a:cubicBezTo>
                  <a:pt x="64" y="258"/>
                  <a:pt x="64" y="259"/>
                  <a:pt x="65" y="259"/>
                </a:cubicBezTo>
                <a:cubicBezTo>
                  <a:pt x="65" y="259"/>
                  <a:pt x="65" y="259"/>
                  <a:pt x="65" y="259"/>
                </a:cubicBezTo>
                <a:cubicBezTo>
                  <a:pt x="65" y="260"/>
                  <a:pt x="66" y="261"/>
                  <a:pt x="66" y="261"/>
                </a:cubicBezTo>
                <a:cubicBezTo>
                  <a:pt x="66" y="262"/>
                  <a:pt x="67" y="262"/>
                  <a:pt x="67" y="262"/>
                </a:cubicBezTo>
                <a:cubicBezTo>
                  <a:pt x="67" y="262"/>
                  <a:pt x="68" y="263"/>
                  <a:pt x="68" y="263"/>
                </a:cubicBezTo>
                <a:cubicBezTo>
                  <a:pt x="69" y="263"/>
                  <a:pt x="69" y="264"/>
                  <a:pt x="69" y="264"/>
                </a:cubicBezTo>
                <a:cubicBezTo>
                  <a:pt x="70" y="264"/>
                  <a:pt x="70" y="264"/>
                  <a:pt x="71" y="265"/>
                </a:cubicBezTo>
                <a:cubicBezTo>
                  <a:pt x="71" y="265"/>
                  <a:pt x="71" y="265"/>
                  <a:pt x="72" y="265"/>
                </a:cubicBezTo>
                <a:cubicBezTo>
                  <a:pt x="72" y="265"/>
                  <a:pt x="72" y="265"/>
                  <a:pt x="72" y="265"/>
                </a:cubicBezTo>
                <a:cubicBezTo>
                  <a:pt x="77" y="258"/>
                  <a:pt x="86" y="254"/>
                  <a:pt x="95" y="254"/>
                </a:cubicBezTo>
                <a:cubicBezTo>
                  <a:pt x="105" y="254"/>
                  <a:pt x="113" y="259"/>
                  <a:pt x="119" y="266"/>
                </a:cubicBezTo>
                <a:cubicBezTo>
                  <a:pt x="187" y="266"/>
                  <a:pt x="187" y="266"/>
                  <a:pt x="187" y="266"/>
                </a:cubicBezTo>
                <a:cubicBezTo>
                  <a:pt x="193" y="259"/>
                  <a:pt x="201" y="254"/>
                  <a:pt x="211" y="254"/>
                </a:cubicBezTo>
                <a:cubicBezTo>
                  <a:pt x="221" y="254"/>
                  <a:pt x="229" y="259"/>
                  <a:pt x="235" y="266"/>
                </a:cubicBezTo>
                <a:cubicBezTo>
                  <a:pt x="242" y="265"/>
                  <a:pt x="248" y="259"/>
                  <a:pt x="248" y="251"/>
                </a:cubicBezTo>
                <a:cubicBezTo>
                  <a:pt x="248" y="243"/>
                  <a:pt x="241" y="236"/>
                  <a:pt x="233" y="236"/>
                </a:cubicBezTo>
                <a:cubicBezTo>
                  <a:pt x="89" y="236"/>
                  <a:pt x="89" y="236"/>
                  <a:pt x="89" y="236"/>
                </a:cubicBezTo>
                <a:cubicBezTo>
                  <a:pt x="74" y="179"/>
                  <a:pt x="74" y="179"/>
                  <a:pt x="74" y="179"/>
                </a:cubicBezTo>
                <a:cubicBezTo>
                  <a:pt x="248" y="179"/>
                  <a:pt x="248" y="179"/>
                  <a:pt x="248" y="179"/>
                </a:cubicBezTo>
                <a:cubicBezTo>
                  <a:pt x="248" y="179"/>
                  <a:pt x="248" y="179"/>
                  <a:pt x="248" y="179"/>
                </a:cubicBezTo>
                <a:cubicBezTo>
                  <a:pt x="249" y="179"/>
                  <a:pt x="250" y="179"/>
                  <a:pt x="251" y="179"/>
                </a:cubicBezTo>
                <a:cubicBezTo>
                  <a:pt x="251" y="179"/>
                  <a:pt x="251" y="179"/>
                  <a:pt x="252" y="178"/>
                </a:cubicBezTo>
                <a:cubicBezTo>
                  <a:pt x="252" y="178"/>
                  <a:pt x="253" y="178"/>
                  <a:pt x="254" y="178"/>
                </a:cubicBezTo>
                <a:cubicBezTo>
                  <a:pt x="254" y="178"/>
                  <a:pt x="254" y="178"/>
                  <a:pt x="255" y="177"/>
                </a:cubicBezTo>
                <a:cubicBezTo>
                  <a:pt x="255" y="177"/>
                  <a:pt x="256" y="177"/>
                  <a:pt x="256" y="177"/>
                </a:cubicBezTo>
                <a:cubicBezTo>
                  <a:pt x="256" y="176"/>
                  <a:pt x="257" y="176"/>
                  <a:pt x="257" y="176"/>
                </a:cubicBezTo>
                <a:cubicBezTo>
                  <a:pt x="257" y="176"/>
                  <a:pt x="258" y="175"/>
                  <a:pt x="258" y="175"/>
                </a:cubicBezTo>
                <a:cubicBezTo>
                  <a:pt x="259" y="175"/>
                  <a:pt x="259" y="174"/>
                  <a:pt x="259" y="174"/>
                </a:cubicBezTo>
                <a:cubicBezTo>
                  <a:pt x="259" y="174"/>
                  <a:pt x="260" y="173"/>
                  <a:pt x="260" y="173"/>
                </a:cubicBezTo>
                <a:cubicBezTo>
                  <a:pt x="260" y="173"/>
                  <a:pt x="261" y="172"/>
                  <a:pt x="261" y="172"/>
                </a:cubicBezTo>
                <a:cubicBezTo>
                  <a:pt x="261" y="171"/>
                  <a:pt x="261" y="171"/>
                  <a:pt x="261" y="170"/>
                </a:cubicBezTo>
                <a:cubicBezTo>
                  <a:pt x="262" y="170"/>
                  <a:pt x="262" y="170"/>
                  <a:pt x="262" y="169"/>
                </a:cubicBezTo>
                <a:cubicBezTo>
                  <a:pt x="262" y="169"/>
                  <a:pt x="262" y="168"/>
                  <a:pt x="262" y="168"/>
                </a:cubicBezTo>
                <a:cubicBezTo>
                  <a:pt x="263" y="167"/>
                  <a:pt x="263" y="167"/>
                  <a:pt x="263" y="167"/>
                </a:cubicBezTo>
                <a:cubicBezTo>
                  <a:pt x="263" y="166"/>
                  <a:pt x="263" y="166"/>
                  <a:pt x="263" y="166"/>
                </a:cubicBezTo>
                <a:cubicBezTo>
                  <a:pt x="278" y="61"/>
                  <a:pt x="278" y="61"/>
                  <a:pt x="278" y="61"/>
                </a:cubicBezTo>
                <a:cubicBezTo>
                  <a:pt x="278" y="61"/>
                  <a:pt x="278" y="60"/>
                  <a:pt x="278" y="60"/>
                </a:cubicBezTo>
                <a:cubicBezTo>
                  <a:pt x="278" y="60"/>
                  <a:pt x="278" y="59"/>
                  <a:pt x="278" y="59"/>
                </a:cubicBezTo>
                <a:cubicBezTo>
                  <a:pt x="278" y="59"/>
                  <a:pt x="278" y="59"/>
                  <a:pt x="278" y="59"/>
                </a:cubicBezTo>
                <a:close/>
                <a:moveTo>
                  <a:pt x="235" y="149"/>
                </a:moveTo>
                <a:cubicBezTo>
                  <a:pt x="66" y="149"/>
                  <a:pt x="66" y="149"/>
                  <a:pt x="66" y="149"/>
                </a:cubicBezTo>
                <a:cubicBezTo>
                  <a:pt x="61" y="126"/>
                  <a:pt x="61" y="126"/>
                  <a:pt x="61" y="126"/>
                </a:cubicBezTo>
                <a:cubicBezTo>
                  <a:pt x="238" y="126"/>
                  <a:pt x="238" y="126"/>
                  <a:pt x="238" y="126"/>
                </a:cubicBezTo>
                <a:lnTo>
                  <a:pt x="235" y="149"/>
                </a:lnTo>
                <a:close/>
                <a:moveTo>
                  <a:pt x="242" y="96"/>
                </a:moveTo>
                <a:cubicBezTo>
                  <a:pt x="53" y="96"/>
                  <a:pt x="53" y="96"/>
                  <a:pt x="53" y="96"/>
                </a:cubicBezTo>
                <a:cubicBezTo>
                  <a:pt x="47" y="74"/>
                  <a:pt x="47" y="74"/>
                  <a:pt x="47" y="74"/>
                </a:cubicBezTo>
                <a:cubicBezTo>
                  <a:pt x="246" y="74"/>
                  <a:pt x="246" y="74"/>
                  <a:pt x="246" y="74"/>
                </a:cubicBezTo>
                <a:lnTo>
                  <a:pt x="242" y="96"/>
                </a:lnTo>
                <a:close/>
                <a:moveTo>
                  <a:pt x="116" y="284"/>
                </a:moveTo>
                <a:cubicBezTo>
                  <a:pt x="116" y="296"/>
                  <a:pt x="107" y="305"/>
                  <a:pt x="95" y="305"/>
                </a:cubicBezTo>
                <a:cubicBezTo>
                  <a:pt x="83" y="305"/>
                  <a:pt x="74" y="296"/>
                  <a:pt x="74" y="284"/>
                </a:cubicBezTo>
                <a:cubicBezTo>
                  <a:pt x="74" y="272"/>
                  <a:pt x="83" y="263"/>
                  <a:pt x="95" y="263"/>
                </a:cubicBezTo>
                <a:cubicBezTo>
                  <a:pt x="107" y="263"/>
                  <a:pt x="116" y="272"/>
                  <a:pt x="116" y="284"/>
                </a:cubicBezTo>
                <a:close/>
                <a:moveTo>
                  <a:pt x="232" y="284"/>
                </a:moveTo>
                <a:cubicBezTo>
                  <a:pt x="232" y="296"/>
                  <a:pt x="223" y="305"/>
                  <a:pt x="211" y="305"/>
                </a:cubicBezTo>
                <a:cubicBezTo>
                  <a:pt x="200" y="305"/>
                  <a:pt x="190" y="296"/>
                  <a:pt x="190" y="284"/>
                </a:cubicBezTo>
                <a:cubicBezTo>
                  <a:pt x="190" y="272"/>
                  <a:pt x="200" y="263"/>
                  <a:pt x="211" y="263"/>
                </a:cubicBezTo>
                <a:cubicBezTo>
                  <a:pt x="223" y="263"/>
                  <a:pt x="232" y="272"/>
                  <a:pt x="232" y="284"/>
                </a:cubicBezTo>
                <a:close/>
              </a:path>
            </a:pathLst>
          </a:custGeom>
          <a:solidFill>
            <a:schemeClr val="bg1"/>
          </a:solidFill>
          <a:ln>
            <a:noFill/>
          </a:ln>
        </p:spPr>
        <p:txBody>
          <a:bodyPr vert="horz" wrap="square" lIns="80655" tIns="40328" rIns="80655" bIns="40328" numCol="1" anchor="t" anchorCtr="0" compatLnSpc="1">
            <a:prstTxWarp prst="textNoShape">
              <a:avLst/>
            </a:prstTxWarp>
          </a:bodyPr>
          <a:lstStyle/>
          <a:p>
            <a:pPr defTabSz="914004"/>
            <a:endParaRPr lang="en-US" sz="1600">
              <a:gradFill>
                <a:gsLst>
                  <a:gs pos="1250">
                    <a:srgbClr val="FFFFFF"/>
                  </a:gs>
                  <a:gs pos="100000">
                    <a:srgbClr val="FFFFFF"/>
                  </a:gs>
                </a:gsLst>
                <a:lin ang="5400000" scaled="0"/>
              </a:gradFill>
            </a:endParaRPr>
          </a:p>
        </p:txBody>
      </p:sp>
      <p:sp>
        <p:nvSpPr>
          <p:cNvPr id="86" name="Freeform 25"/>
          <p:cNvSpPr>
            <a:spLocks noChangeAspect="1" noEditPoints="1"/>
          </p:cNvSpPr>
          <p:nvPr/>
        </p:nvSpPr>
        <p:spPr bwMode="black">
          <a:xfrm>
            <a:off x="9236987" y="4872246"/>
            <a:ext cx="435266" cy="370617"/>
          </a:xfrm>
          <a:custGeom>
            <a:avLst/>
            <a:gdLst>
              <a:gd name="T0" fmla="*/ 300 w 300"/>
              <a:gd name="T1" fmla="*/ 201 h 255"/>
              <a:gd name="T2" fmla="*/ 288 w 300"/>
              <a:gd name="T3" fmla="*/ 210 h 255"/>
              <a:gd name="T4" fmla="*/ 285 w 300"/>
              <a:gd name="T5" fmla="*/ 214 h 255"/>
              <a:gd name="T6" fmla="*/ 266 w 300"/>
              <a:gd name="T7" fmla="*/ 230 h 255"/>
              <a:gd name="T8" fmla="*/ 229 w 300"/>
              <a:gd name="T9" fmla="*/ 245 h 255"/>
              <a:gd name="T10" fmla="*/ 169 w 300"/>
              <a:gd name="T11" fmla="*/ 253 h 255"/>
              <a:gd name="T12" fmla="*/ 47 w 300"/>
              <a:gd name="T13" fmla="*/ 231 h 255"/>
              <a:gd name="T14" fmla="*/ 47 w 300"/>
              <a:gd name="T15" fmla="*/ 186 h 255"/>
              <a:gd name="T16" fmla="*/ 89 w 300"/>
              <a:gd name="T17" fmla="*/ 168 h 255"/>
              <a:gd name="T18" fmla="*/ 130 w 300"/>
              <a:gd name="T19" fmla="*/ 171 h 255"/>
              <a:gd name="T20" fmla="*/ 163 w 300"/>
              <a:gd name="T21" fmla="*/ 174 h 255"/>
              <a:gd name="T22" fmla="*/ 198 w 300"/>
              <a:gd name="T23" fmla="*/ 169 h 255"/>
              <a:gd name="T24" fmla="*/ 219 w 300"/>
              <a:gd name="T25" fmla="*/ 182 h 255"/>
              <a:gd name="T26" fmla="*/ 201 w 300"/>
              <a:gd name="T27" fmla="*/ 195 h 255"/>
              <a:gd name="T28" fmla="*/ 174 w 300"/>
              <a:gd name="T29" fmla="*/ 194 h 255"/>
              <a:gd name="T30" fmla="*/ 144 w 300"/>
              <a:gd name="T31" fmla="*/ 202 h 255"/>
              <a:gd name="T32" fmla="*/ 177 w 300"/>
              <a:gd name="T33" fmla="*/ 217 h 255"/>
              <a:gd name="T34" fmla="*/ 223 w 300"/>
              <a:gd name="T35" fmla="*/ 218 h 255"/>
              <a:gd name="T36" fmla="*/ 255 w 300"/>
              <a:gd name="T37" fmla="*/ 209 h 255"/>
              <a:gd name="T38" fmla="*/ 287 w 300"/>
              <a:gd name="T39" fmla="*/ 193 h 255"/>
              <a:gd name="T40" fmla="*/ 300 w 300"/>
              <a:gd name="T41" fmla="*/ 201 h 255"/>
              <a:gd name="T42" fmla="*/ 34 w 300"/>
              <a:gd name="T43" fmla="*/ 173 h 255"/>
              <a:gd name="T44" fmla="*/ 0 w 300"/>
              <a:gd name="T45" fmla="*/ 173 h 255"/>
              <a:gd name="T46" fmla="*/ 0 w 300"/>
              <a:gd name="T47" fmla="*/ 240 h 255"/>
              <a:gd name="T48" fmla="*/ 34 w 300"/>
              <a:gd name="T49" fmla="*/ 240 h 255"/>
              <a:gd name="T50" fmla="*/ 39 w 300"/>
              <a:gd name="T51" fmla="*/ 235 h 255"/>
              <a:gd name="T52" fmla="*/ 39 w 300"/>
              <a:gd name="T53" fmla="*/ 177 h 255"/>
              <a:gd name="T54" fmla="*/ 34 w 300"/>
              <a:gd name="T55" fmla="*/ 173 h 255"/>
              <a:gd name="T56" fmla="*/ 246 w 300"/>
              <a:gd name="T57" fmla="*/ 24 h 255"/>
              <a:gd name="T58" fmla="*/ 246 w 300"/>
              <a:gd name="T59" fmla="*/ 147 h 255"/>
              <a:gd name="T60" fmla="*/ 123 w 300"/>
              <a:gd name="T61" fmla="*/ 147 h 255"/>
              <a:gd name="T62" fmla="*/ 123 w 300"/>
              <a:gd name="T63" fmla="*/ 122 h 255"/>
              <a:gd name="T64" fmla="*/ 99 w 300"/>
              <a:gd name="T65" fmla="*/ 122 h 255"/>
              <a:gd name="T66" fmla="*/ 99 w 300"/>
              <a:gd name="T67" fmla="*/ 0 h 255"/>
              <a:gd name="T68" fmla="*/ 221 w 300"/>
              <a:gd name="T69" fmla="*/ 0 h 255"/>
              <a:gd name="T70" fmla="*/ 221 w 300"/>
              <a:gd name="T71" fmla="*/ 24 h 255"/>
              <a:gd name="T72" fmla="*/ 246 w 300"/>
              <a:gd name="T73" fmla="*/ 24 h 255"/>
              <a:gd name="T74" fmla="*/ 123 w 300"/>
              <a:gd name="T75" fmla="*/ 116 h 255"/>
              <a:gd name="T76" fmla="*/ 123 w 300"/>
              <a:gd name="T77" fmla="*/ 24 h 255"/>
              <a:gd name="T78" fmla="*/ 215 w 300"/>
              <a:gd name="T79" fmla="*/ 24 h 255"/>
              <a:gd name="T80" fmla="*/ 215 w 300"/>
              <a:gd name="T81" fmla="*/ 6 h 255"/>
              <a:gd name="T82" fmla="*/ 105 w 300"/>
              <a:gd name="T83" fmla="*/ 6 h 255"/>
              <a:gd name="T84" fmla="*/ 105 w 300"/>
              <a:gd name="T85" fmla="*/ 116 h 255"/>
              <a:gd name="T86" fmla="*/ 123 w 300"/>
              <a:gd name="T87" fmla="*/ 116 h 255"/>
              <a:gd name="T88" fmla="*/ 224 w 300"/>
              <a:gd name="T89" fmla="*/ 85 h 255"/>
              <a:gd name="T90" fmla="*/ 183 w 300"/>
              <a:gd name="T91" fmla="*/ 56 h 255"/>
              <a:gd name="T92" fmla="*/ 183 w 300"/>
              <a:gd name="T93" fmla="*/ 76 h 255"/>
              <a:gd name="T94" fmla="*/ 145 w 300"/>
              <a:gd name="T95" fmla="*/ 76 h 255"/>
              <a:gd name="T96" fmla="*/ 145 w 300"/>
              <a:gd name="T97" fmla="*/ 94 h 255"/>
              <a:gd name="T98" fmla="*/ 183 w 300"/>
              <a:gd name="T99" fmla="*/ 94 h 255"/>
              <a:gd name="T100" fmla="*/ 183 w 300"/>
              <a:gd name="T101" fmla="*/ 115 h 255"/>
              <a:gd name="T102" fmla="*/ 224 w 300"/>
              <a:gd name="T103" fmla="*/ 85 h 2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0" h="255">
                <a:moveTo>
                  <a:pt x="300" y="201"/>
                </a:moveTo>
                <a:cubicBezTo>
                  <a:pt x="300" y="201"/>
                  <a:pt x="299" y="202"/>
                  <a:pt x="288" y="210"/>
                </a:cubicBezTo>
                <a:cubicBezTo>
                  <a:pt x="288" y="210"/>
                  <a:pt x="286" y="214"/>
                  <a:pt x="285" y="214"/>
                </a:cubicBezTo>
                <a:cubicBezTo>
                  <a:pt x="280" y="218"/>
                  <a:pt x="275" y="223"/>
                  <a:pt x="266" y="230"/>
                </a:cubicBezTo>
                <a:cubicBezTo>
                  <a:pt x="257" y="231"/>
                  <a:pt x="238" y="240"/>
                  <a:pt x="229" y="245"/>
                </a:cubicBezTo>
                <a:cubicBezTo>
                  <a:pt x="212" y="244"/>
                  <a:pt x="187" y="248"/>
                  <a:pt x="169" y="253"/>
                </a:cubicBezTo>
                <a:cubicBezTo>
                  <a:pt x="143" y="249"/>
                  <a:pt x="140" y="255"/>
                  <a:pt x="47" y="231"/>
                </a:cubicBezTo>
                <a:cubicBezTo>
                  <a:pt x="47" y="231"/>
                  <a:pt x="47" y="194"/>
                  <a:pt x="47" y="186"/>
                </a:cubicBezTo>
                <a:cubicBezTo>
                  <a:pt x="64" y="182"/>
                  <a:pt x="69" y="171"/>
                  <a:pt x="89" y="168"/>
                </a:cubicBezTo>
                <a:cubicBezTo>
                  <a:pt x="103" y="166"/>
                  <a:pt x="116" y="167"/>
                  <a:pt x="130" y="171"/>
                </a:cubicBezTo>
                <a:cubicBezTo>
                  <a:pt x="139" y="174"/>
                  <a:pt x="148" y="176"/>
                  <a:pt x="163" y="174"/>
                </a:cubicBezTo>
                <a:cubicBezTo>
                  <a:pt x="176" y="173"/>
                  <a:pt x="181" y="169"/>
                  <a:pt x="198" y="169"/>
                </a:cubicBezTo>
                <a:cubicBezTo>
                  <a:pt x="209" y="169"/>
                  <a:pt x="220" y="176"/>
                  <a:pt x="219" y="182"/>
                </a:cubicBezTo>
                <a:cubicBezTo>
                  <a:pt x="219" y="188"/>
                  <a:pt x="208" y="194"/>
                  <a:pt x="201" y="195"/>
                </a:cubicBezTo>
                <a:cubicBezTo>
                  <a:pt x="185" y="195"/>
                  <a:pt x="189" y="194"/>
                  <a:pt x="174" y="194"/>
                </a:cubicBezTo>
                <a:cubicBezTo>
                  <a:pt x="156" y="194"/>
                  <a:pt x="155" y="197"/>
                  <a:pt x="144" y="202"/>
                </a:cubicBezTo>
                <a:cubicBezTo>
                  <a:pt x="155" y="205"/>
                  <a:pt x="162" y="209"/>
                  <a:pt x="177" y="217"/>
                </a:cubicBezTo>
                <a:cubicBezTo>
                  <a:pt x="193" y="215"/>
                  <a:pt x="209" y="217"/>
                  <a:pt x="223" y="218"/>
                </a:cubicBezTo>
                <a:cubicBezTo>
                  <a:pt x="235" y="215"/>
                  <a:pt x="241" y="210"/>
                  <a:pt x="255" y="209"/>
                </a:cubicBezTo>
                <a:cubicBezTo>
                  <a:pt x="264" y="202"/>
                  <a:pt x="276" y="191"/>
                  <a:pt x="287" y="193"/>
                </a:cubicBezTo>
                <a:cubicBezTo>
                  <a:pt x="293" y="194"/>
                  <a:pt x="300" y="201"/>
                  <a:pt x="300" y="201"/>
                </a:cubicBezTo>
                <a:close/>
                <a:moveTo>
                  <a:pt x="34" y="173"/>
                </a:moveTo>
                <a:cubicBezTo>
                  <a:pt x="0" y="173"/>
                  <a:pt x="0" y="173"/>
                  <a:pt x="0" y="173"/>
                </a:cubicBezTo>
                <a:cubicBezTo>
                  <a:pt x="0" y="240"/>
                  <a:pt x="0" y="240"/>
                  <a:pt x="0" y="240"/>
                </a:cubicBezTo>
                <a:cubicBezTo>
                  <a:pt x="34" y="240"/>
                  <a:pt x="34" y="240"/>
                  <a:pt x="34" y="240"/>
                </a:cubicBezTo>
                <a:cubicBezTo>
                  <a:pt x="37" y="240"/>
                  <a:pt x="39" y="238"/>
                  <a:pt x="39" y="235"/>
                </a:cubicBezTo>
                <a:cubicBezTo>
                  <a:pt x="39" y="177"/>
                  <a:pt x="39" y="177"/>
                  <a:pt x="39" y="177"/>
                </a:cubicBezTo>
                <a:cubicBezTo>
                  <a:pt x="39" y="175"/>
                  <a:pt x="37" y="173"/>
                  <a:pt x="34" y="173"/>
                </a:cubicBezTo>
                <a:close/>
                <a:moveTo>
                  <a:pt x="246" y="24"/>
                </a:moveTo>
                <a:cubicBezTo>
                  <a:pt x="246" y="147"/>
                  <a:pt x="246" y="147"/>
                  <a:pt x="246" y="147"/>
                </a:cubicBezTo>
                <a:cubicBezTo>
                  <a:pt x="123" y="147"/>
                  <a:pt x="123" y="147"/>
                  <a:pt x="123" y="147"/>
                </a:cubicBezTo>
                <a:cubicBezTo>
                  <a:pt x="123" y="122"/>
                  <a:pt x="123" y="122"/>
                  <a:pt x="123" y="122"/>
                </a:cubicBezTo>
                <a:cubicBezTo>
                  <a:pt x="99" y="122"/>
                  <a:pt x="99" y="122"/>
                  <a:pt x="99" y="122"/>
                </a:cubicBezTo>
                <a:cubicBezTo>
                  <a:pt x="99" y="0"/>
                  <a:pt x="99" y="0"/>
                  <a:pt x="99" y="0"/>
                </a:cubicBezTo>
                <a:cubicBezTo>
                  <a:pt x="221" y="0"/>
                  <a:pt x="221" y="0"/>
                  <a:pt x="221" y="0"/>
                </a:cubicBezTo>
                <a:cubicBezTo>
                  <a:pt x="221" y="24"/>
                  <a:pt x="221" y="24"/>
                  <a:pt x="221" y="24"/>
                </a:cubicBezTo>
                <a:lnTo>
                  <a:pt x="246" y="24"/>
                </a:lnTo>
                <a:close/>
                <a:moveTo>
                  <a:pt x="123" y="116"/>
                </a:moveTo>
                <a:cubicBezTo>
                  <a:pt x="123" y="24"/>
                  <a:pt x="123" y="24"/>
                  <a:pt x="123" y="24"/>
                </a:cubicBezTo>
                <a:cubicBezTo>
                  <a:pt x="215" y="24"/>
                  <a:pt x="215" y="24"/>
                  <a:pt x="215" y="24"/>
                </a:cubicBezTo>
                <a:cubicBezTo>
                  <a:pt x="215" y="6"/>
                  <a:pt x="215" y="6"/>
                  <a:pt x="215" y="6"/>
                </a:cubicBezTo>
                <a:cubicBezTo>
                  <a:pt x="105" y="6"/>
                  <a:pt x="105" y="6"/>
                  <a:pt x="105" y="6"/>
                </a:cubicBezTo>
                <a:cubicBezTo>
                  <a:pt x="105" y="116"/>
                  <a:pt x="105" y="116"/>
                  <a:pt x="105" y="116"/>
                </a:cubicBezTo>
                <a:lnTo>
                  <a:pt x="123" y="116"/>
                </a:lnTo>
                <a:close/>
                <a:moveTo>
                  <a:pt x="224" y="85"/>
                </a:moveTo>
                <a:cubicBezTo>
                  <a:pt x="183" y="56"/>
                  <a:pt x="183" y="56"/>
                  <a:pt x="183" y="56"/>
                </a:cubicBezTo>
                <a:cubicBezTo>
                  <a:pt x="183" y="76"/>
                  <a:pt x="183" y="76"/>
                  <a:pt x="183" y="76"/>
                </a:cubicBezTo>
                <a:cubicBezTo>
                  <a:pt x="145" y="76"/>
                  <a:pt x="145" y="76"/>
                  <a:pt x="145" y="76"/>
                </a:cubicBezTo>
                <a:cubicBezTo>
                  <a:pt x="145" y="94"/>
                  <a:pt x="145" y="94"/>
                  <a:pt x="145" y="94"/>
                </a:cubicBezTo>
                <a:cubicBezTo>
                  <a:pt x="183" y="94"/>
                  <a:pt x="183" y="94"/>
                  <a:pt x="183" y="94"/>
                </a:cubicBezTo>
                <a:cubicBezTo>
                  <a:pt x="183" y="115"/>
                  <a:pt x="183" y="115"/>
                  <a:pt x="183" y="115"/>
                </a:cubicBezTo>
                <a:lnTo>
                  <a:pt x="224" y="85"/>
                </a:lnTo>
                <a:close/>
              </a:path>
            </a:pathLst>
          </a:custGeom>
          <a:solidFill>
            <a:schemeClr val="bg1"/>
          </a:solidFill>
          <a:ln>
            <a:noFill/>
          </a:ln>
        </p:spPr>
        <p:txBody>
          <a:bodyPr vert="horz" wrap="square" lIns="80655" tIns="40328" rIns="80655" bIns="40328" numCol="1" anchor="t" anchorCtr="0" compatLnSpc="1">
            <a:prstTxWarp prst="textNoShape">
              <a:avLst/>
            </a:prstTxWarp>
          </a:bodyPr>
          <a:lstStyle/>
          <a:p>
            <a:pPr defTabSz="914004"/>
            <a:endParaRPr lang="en-US" sz="1600">
              <a:gradFill>
                <a:gsLst>
                  <a:gs pos="1250">
                    <a:srgbClr val="FFFFFF"/>
                  </a:gs>
                  <a:gs pos="100000">
                    <a:srgbClr val="FFFFFF"/>
                  </a:gs>
                </a:gsLst>
                <a:lin ang="5400000" scaled="0"/>
              </a:gradFill>
            </a:endParaRPr>
          </a:p>
        </p:txBody>
      </p:sp>
      <p:sp>
        <p:nvSpPr>
          <p:cNvPr id="87" name="Freeform 9"/>
          <p:cNvSpPr>
            <a:spLocks noEditPoints="1"/>
          </p:cNvSpPr>
          <p:nvPr/>
        </p:nvSpPr>
        <p:spPr bwMode="auto">
          <a:xfrm>
            <a:off x="456314" y="4932895"/>
            <a:ext cx="412114" cy="265542"/>
          </a:xfrm>
          <a:custGeom>
            <a:avLst/>
            <a:gdLst>
              <a:gd name="T0" fmla="*/ 2219 w 2399"/>
              <a:gd name="T1" fmla="*/ 0 h 1545"/>
              <a:gd name="T2" fmla="*/ 179 w 2399"/>
              <a:gd name="T3" fmla="*/ 0 h 1545"/>
              <a:gd name="T4" fmla="*/ 0 w 2399"/>
              <a:gd name="T5" fmla="*/ 179 h 1545"/>
              <a:gd name="T6" fmla="*/ 0 w 2399"/>
              <a:gd name="T7" fmla="*/ 1365 h 1545"/>
              <a:gd name="T8" fmla="*/ 179 w 2399"/>
              <a:gd name="T9" fmla="*/ 1545 h 1545"/>
              <a:gd name="T10" fmla="*/ 2219 w 2399"/>
              <a:gd name="T11" fmla="*/ 1545 h 1545"/>
              <a:gd name="T12" fmla="*/ 2399 w 2399"/>
              <a:gd name="T13" fmla="*/ 1365 h 1545"/>
              <a:gd name="T14" fmla="*/ 2399 w 2399"/>
              <a:gd name="T15" fmla="*/ 179 h 1545"/>
              <a:gd name="T16" fmla="*/ 2219 w 2399"/>
              <a:gd name="T17" fmla="*/ 0 h 1545"/>
              <a:gd name="T18" fmla="*/ 179 w 2399"/>
              <a:gd name="T19" fmla="*/ 107 h 1545"/>
              <a:gd name="T20" fmla="*/ 2219 w 2399"/>
              <a:gd name="T21" fmla="*/ 107 h 1545"/>
              <a:gd name="T22" fmla="*/ 2291 w 2399"/>
              <a:gd name="T23" fmla="*/ 179 h 1545"/>
              <a:gd name="T24" fmla="*/ 2291 w 2399"/>
              <a:gd name="T25" fmla="*/ 377 h 1545"/>
              <a:gd name="T26" fmla="*/ 108 w 2399"/>
              <a:gd name="T27" fmla="*/ 377 h 1545"/>
              <a:gd name="T28" fmla="*/ 108 w 2399"/>
              <a:gd name="T29" fmla="*/ 179 h 1545"/>
              <a:gd name="T30" fmla="*/ 179 w 2399"/>
              <a:gd name="T31" fmla="*/ 107 h 1545"/>
              <a:gd name="T32" fmla="*/ 2219 w 2399"/>
              <a:gd name="T33" fmla="*/ 1437 h 1545"/>
              <a:gd name="T34" fmla="*/ 179 w 2399"/>
              <a:gd name="T35" fmla="*/ 1437 h 1545"/>
              <a:gd name="T36" fmla="*/ 108 w 2399"/>
              <a:gd name="T37" fmla="*/ 1365 h 1545"/>
              <a:gd name="T38" fmla="*/ 108 w 2399"/>
              <a:gd name="T39" fmla="*/ 772 h 1545"/>
              <a:gd name="T40" fmla="*/ 2291 w 2399"/>
              <a:gd name="T41" fmla="*/ 772 h 1545"/>
              <a:gd name="T42" fmla="*/ 2291 w 2399"/>
              <a:gd name="T43" fmla="*/ 1365 h 1545"/>
              <a:gd name="T44" fmla="*/ 2219 w 2399"/>
              <a:gd name="T45" fmla="*/ 1437 h 1545"/>
              <a:gd name="T46" fmla="*/ 196 w 2399"/>
              <a:gd name="T47" fmla="*/ 1159 h 1545"/>
              <a:gd name="T48" fmla="*/ 196 w 2399"/>
              <a:gd name="T49" fmla="*/ 1253 h 1545"/>
              <a:gd name="T50" fmla="*/ 488 w 2399"/>
              <a:gd name="T51" fmla="*/ 1253 h 1545"/>
              <a:gd name="T52" fmla="*/ 488 w 2399"/>
              <a:gd name="T53" fmla="*/ 1159 h 1545"/>
              <a:gd name="T54" fmla="*/ 196 w 2399"/>
              <a:gd name="T55" fmla="*/ 1159 h 1545"/>
              <a:gd name="T56" fmla="*/ 582 w 2399"/>
              <a:gd name="T57" fmla="*/ 1159 h 1545"/>
              <a:gd name="T58" fmla="*/ 582 w 2399"/>
              <a:gd name="T59" fmla="*/ 1253 h 1545"/>
              <a:gd name="T60" fmla="*/ 1199 w 2399"/>
              <a:gd name="T61" fmla="*/ 1253 h 1545"/>
              <a:gd name="T62" fmla="*/ 1199 w 2399"/>
              <a:gd name="T63" fmla="*/ 1159 h 1545"/>
              <a:gd name="T64" fmla="*/ 582 w 2399"/>
              <a:gd name="T65" fmla="*/ 1159 h 15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399" h="1545">
                <a:moveTo>
                  <a:pt x="2219" y="0"/>
                </a:moveTo>
                <a:cubicBezTo>
                  <a:pt x="179" y="0"/>
                  <a:pt x="179" y="0"/>
                  <a:pt x="179" y="0"/>
                </a:cubicBezTo>
                <a:cubicBezTo>
                  <a:pt x="78" y="0"/>
                  <a:pt x="0" y="83"/>
                  <a:pt x="0" y="179"/>
                </a:cubicBezTo>
                <a:cubicBezTo>
                  <a:pt x="0" y="1365"/>
                  <a:pt x="0" y="1365"/>
                  <a:pt x="0" y="1365"/>
                </a:cubicBezTo>
                <a:cubicBezTo>
                  <a:pt x="0" y="1461"/>
                  <a:pt x="78" y="1545"/>
                  <a:pt x="179" y="1545"/>
                </a:cubicBezTo>
                <a:cubicBezTo>
                  <a:pt x="2219" y="1545"/>
                  <a:pt x="2219" y="1545"/>
                  <a:pt x="2219" y="1545"/>
                </a:cubicBezTo>
                <a:cubicBezTo>
                  <a:pt x="2321" y="1545"/>
                  <a:pt x="2399" y="1461"/>
                  <a:pt x="2399" y="1365"/>
                </a:cubicBezTo>
                <a:cubicBezTo>
                  <a:pt x="2399" y="179"/>
                  <a:pt x="2399" y="179"/>
                  <a:pt x="2399" y="179"/>
                </a:cubicBezTo>
                <a:cubicBezTo>
                  <a:pt x="2399" y="83"/>
                  <a:pt x="2321" y="0"/>
                  <a:pt x="2219" y="0"/>
                </a:cubicBezTo>
                <a:close/>
                <a:moveTo>
                  <a:pt x="179" y="107"/>
                </a:moveTo>
                <a:cubicBezTo>
                  <a:pt x="2219" y="107"/>
                  <a:pt x="2219" y="107"/>
                  <a:pt x="2219" y="107"/>
                </a:cubicBezTo>
                <a:cubicBezTo>
                  <a:pt x="2261" y="107"/>
                  <a:pt x="2291" y="143"/>
                  <a:pt x="2291" y="179"/>
                </a:cubicBezTo>
                <a:cubicBezTo>
                  <a:pt x="2291" y="377"/>
                  <a:pt x="2291" y="377"/>
                  <a:pt x="2291" y="377"/>
                </a:cubicBezTo>
                <a:cubicBezTo>
                  <a:pt x="108" y="377"/>
                  <a:pt x="108" y="377"/>
                  <a:pt x="108" y="377"/>
                </a:cubicBezTo>
                <a:cubicBezTo>
                  <a:pt x="108" y="179"/>
                  <a:pt x="108" y="179"/>
                  <a:pt x="108" y="179"/>
                </a:cubicBezTo>
                <a:cubicBezTo>
                  <a:pt x="108" y="143"/>
                  <a:pt x="138" y="107"/>
                  <a:pt x="179" y="107"/>
                </a:cubicBezTo>
                <a:close/>
                <a:moveTo>
                  <a:pt x="2219" y="1437"/>
                </a:moveTo>
                <a:cubicBezTo>
                  <a:pt x="179" y="1437"/>
                  <a:pt x="179" y="1437"/>
                  <a:pt x="179" y="1437"/>
                </a:cubicBezTo>
                <a:cubicBezTo>
                  <a:pt x="138" y="1437"/>
                  <a:pt x="108" y="1401"/>
                  <a:pt x="108" y="1365"/>
                </a:cubicBezTo>
                <a:cubicBezTo>
                  <a:pt x="108" y="772"/>
                  <a:pt x="108" y="772"/>
                  <a:pt x="108" y="772"/>
                </a:cubicBezTo>
                <a:cubicBezTo>
                  <a:pt x="2291" y="772"/>
                  <a:pt x="2291" y="772"/>
                  <a:pt x="2291" y="772"/>
                </a:cubicBezTo>
                <a:cubicBezTo>
                  <a:pt x="2291" y="1365"/>
                  <a:pt x="2291" y="1365"/>
                  <a:pt x="2291" y="1365"/>
                </a:cubicBezTo>
                <a:cubicBezTo>
                  <a:pt x="2291" y="1401"/>
                  <a:pt x="2261" y="1437"/>
                  <a:pt x="2219" y="1437"/>
                </a:cubicBezTo>
                <a:close/>
                <a:moveTo>
                  <a:pt x="196" y="1159"/>
                </a:moveTo>
                <a:cubicBezTo>
                  <a:pt x="196" y="1253"/>
                  <a:pt x="196" y="1253"/>
                  <a:pt x="196" y="1253"/>
                </a:cubicBezTo>
                <a:cubicBezTo>
                  <a:pt x="488" y="1253"/>
                  <a:pt x="488" y="1253"/>
                  <a:pt x="488" y="1253"/>
                </a:cubicBezTo>
                <a:cubicBezTo>
                  <a:pt x="488" y="1159"/>
                  <a:pt x="488" y="1159"/>
                  <a:pt x="488" y="1159"/>
                </a:cubicBezTo>
                <a:cubicBezTo>
                  <a:pt x="196" y="1159"/>
                  <a:pt x="196" y="1159"/>
                  <a:pt x="196" y="1159"/>
                </a:cubicBezTo>
                <a:close/>
                <a:moveTo>
                  <a:pt x="582" y="1159"/>
                </a:moveTo>
                <a:cubicBezTo>
                  <a:pt x="582" y="1253"/>
                  <a:pt x="582" y="1253"/>
                  <a:pt x="582" y="1253"/>
                </a:cubicBezTo>
                <a:cubicBezTo>
                  <a:pt x="1199" y="1253"/>
                  <a:pt x="1199" y="1253"/>
                  <a:pt x="1199" y="1253"/>
                </a:cubicBezTo>
                <a:cubicBezTo>
                  <a:pt x="1199" y="1159"/>
                  <a:pt x="1199" y="1159"/>
                  <a:pt x="1199" y="1159"/>
                </a:cubicBezTo>
                <a:cubicBezTo>
                  <a:pt x="582" y="1159"/>
                  <a:pt x="582" y="1159"/>
                  <a:pt x="582" y="1159"/>
                </a:cubicBezTo>
                <a:close/>
              </a:path>
            </a:pathLst>
          </a:custGeom>
          <a:solidFill>
            <a:schemeClr val="bg1"/>
          </a:solidFill>
          <a:ln>
            <a:noFill/>
          </a:ln>
        </p:spPr>
        <p:txBody>
          <a:bodyPr vert="horz" wrap="square" lIns="89606" tIns="44804" rIns="89606" bIns="44804" numCol="1" anchor="t" anchorCtr="0" compatLnSpc="1">
            <a:prstTxWarp prst="textNoShape">
              <a:avLst/>
            </a:prstTxWarp>
          </a:bodyPr>
          <a:lstStyle/>
          <a:p>
            <a:pPr defTabSz="914004"/>
            <a:endParaRPr lang="en-US" sz="1600">
              <a:gradFill>
                <a:gsLst>
                  <a:gs pos="1250">
                    <a:srgbClr val="FFFFFF"/>
                  </a:gs>
                  <a:gs pos="100000">
                    <a:srgbClr val="FFFFFF"/>
                  </a:gs>
                </a:gsLst>
                <a:lin ang="5400000" scaled="0"/>
              </a:gradFill>
            </a:endParaRPr>
          </a:p>
        </p:txBody>
      </p:sp>
      <p:grpSp>
        <p:nvGrpSpPr>
          <p:cNvPr id="112" name="Group 111"/>
          <p:cNvGrpSpPr/>
          <p:nvPr/>
        </p:nvGrpSpPr>
        <p:grpSpPr>
          <a:xfrm>
            <a:off x="9236989" y="3414456"/>
            <a:ext cx="320091" cy="370855"/>
            <a:chOff x="5394326" y="4936834"/>
            <a:chExt cx="720725" cy="835025"/>
          </a:xfrm>
          <a:solidFill>
            <a:schemeClr val="bg1"/>
          </a:solidFill>
        </p:grpSpPr>
        <p:sp>
          <p:nvSpPr>
            <p:cNvPr id="113" name="Freeform 17"/>
            <p:cNvSpPr>
              <a:spLocks noEditPoints="1"/>
            </p:cNvSpPr>
            <p:nvPr/>
          </p:nvSpPr>
          <p:spPr bwMode="auto">
            <a:xfrm>
              <a:off x="5394326" y="4936834"/>
              <a:ext cx="460375" cy="835025"/>
            </a:xfrm>
            <a:custGeom>
              <a:avLst/>
              <a:gdLst>
                <a:gd name="T0" fmla="*/ 196 w 440"/>
                <a:gd name="T1" fmla="*/ 576 h 796"/>
                <a:gd name="T2" fmla="*/ 178 w 440"/>
                <a:gd name="T3" fmla="*/ 490 h 796"/>
                <a:gd name="T4" fmla="*/ 206 w 440"/>
                <a:gd name="T5" fmla="*/ 472 h 796"/>
                <a:gd name="T6" fmla="*/ 207 w 440"/>
                <a:gd name="T7" fmla="*/ 423 h 796"/>
                <a:gd name="T8" fmla="*/ 178 w 440"/>
                <a:gd name="T9" fmla="*/ 405 h 796"/>
                <a:gd name="T10" fmla="*/ 196 w 440"/>
                <a:gd name="T11" fmla="*/ 320 h 796"/>
                <a:gd name="T12" fmla="*/ 262 w 440"/>
                <a:gd name="T13" fmla="*/ 337 h 796"/>
                <a:gd name="T14" fmla="*/ 312 w 440"/>
                <a:gd name="T15" fmla="*/ 379 h 796"/>
                <a:gd name="T16" fmla="*/ 330 w 440"/>
                <a:gd name="T17" fmla="*/ 320 h 796"/>
                <a:gd name="T18" fmla="*/ 395 w 440"/>
                <a:gd name="T19" fmla="*/ 337 h 796"/>
                <a:gd name="T20" fmla="*/ 440 w 440"/>
                <a:gd name="T21" fmla="*/ 379 h 796"/>
                <a:gd name="T22" fmla="*/ 422 w 440"/>
                <a:gd name="T23" fmla="*/ 0 h 796"/>
                <a:gd name="T24" fmla="*/ 0 w 440"/>
                <a:gd name="T25" fmla="*/ 18 h 796"/>
                <a:gd name="T26" fmla="*/ 0 w 440"/>
                <a:gd name="T27" fmla="*/ 623 h 796"/>
                <a:gd name="T28" fmla="*/ 0 w 440"/>
                <a:gd name="T29" fmla="*/ 778 h 796"/>
                <a:gd name="T30" fmla="*/ 206 w 440"/>
                <a:gd name="T31" fmla="*/ 796 h 796"/>
                <a:gd name="T32" fmla="*/ 312 w 440"/>
                <a:gd name="T33" fmla="*/ 63 h 796"/>
                <a:gd name="T34" fmla="*/ 378 w 440"/>
                <a:gd name="T35" fmla="*/ 45 h 796"/>
                <a:gd name="T36" fmla="*/ 395 w 440"/>
                <a:gd name="T37" fmla="*/ 130 h 796"/>
                <a:gd name="T38" fmla="*/ 330 w 440"/>
                <a:gd name="T39" fmla="*/ 148 h 796"/>
                <a:gd name="T40" fmla="*/ 312 w 440"/>
                <a:gd name="T41" fmla="*/ 63 h 796"/>
                <a:gd name="T42" fmla="*/ 330 w 440"/>
                <a:gd name="T43" fmla="*/ 180 h 796"/>
                <a:gd name="T44" fmla="*/ 395 w 440"/>
                <a:gd name="T45" fmla="*/ 198 h 796"/>
                <a:gd name="T46" fmla="*/ 378 w 440"/>
                <a:gd name="T47" fmla="*/ 283 h 796"/>
                <a:gd name="T48" fmla="*/ 312 w 440"/>
                <a:gd name="T49" fmla="*/ 266 h 796"/>
                <a:gd name="T50" fmla="*/ 178 w 440"/>
                <a:gd name="T51" fmla="*/ 63 h 796"/>
                <a:gd name="T52" fmla="*/ 244 w 440"/>
                <a:gd name="T53" fmla="*/ 45 h 796"/>
                <a:gd name="T54" fmla="*/ 262 w 440"/>
                <a:gd name="T55" fmla="*/ 130 h 796"/>
                <a:gd name="T56" fmla="*/ 196 w 440"/>
                <a:gd name="T57" fmla="*/ 148 h 796"/>
                <a:gd name="T58" fmla="*/ 178 w 440"/>
                <a:gd name="T59" fmla="*/ 63 h 796"/>
                <a:gd name="T60" fmla="*/ 196 w 440"/>
                <a:gd name="T61" fmla="*/ 180 h 796"/>
                <a:gd name="T62" fmla="*/ 262 w 440"/>
                <a:gd name="T63" fmla="*/ 198 h 796"/>
                <a:gd name="T64" fmla="*/ 244 w 440"/>
                <a:gd name="T65" fmla="*/ 283 h 796"/>
                <a:gd name="T66" fmla="*/ 178 w 440"/>
                <a:gd name="T67" fmla="*/ 266 h 796"/>
                <a:gd name="T68" fmla="*/ 131 w 440"/>
                <a:gd name="T69" fmla="*/ 558 h 796"/>
                <a:gd name="T70" fmla="*/ 65 w 440"/>
                <a:gd name="T71" fmla="*/ 576 h 796"/>
                <a:gd name="T72" fmla="*/ 47 w 440"/>
                <a:gd name="T73" fmla="*/ 490 h 796"/>
                <a:gd name="T74" fmla="*/ 113 w 440"/>
                <a:gd name="T75" fmla="*/ 472 h 796"/>
                <a:gd name="T76" fmla="*/ 131 w 440"/>
                <a:gd name="T77" fmla="*/ 558 h 796"/>
                <a:gd name="T78" fmla="*/ 113 w 440"/>
                <a:gd name="T79" fmla="*/ 423 h 796"/>
                <a:gd name="T80" fmla="*/ 47 w 440"/>
                <a:gd name="T81" fmla="*/ 405 h 796"/>
                <a:gd name="T82" fmla="*/ 65 w 440"/>
                <a:gd name="T83" fmla="*/ 320 h 796"/>
                <a:gd name="T84" fmla="*/ 131 w 440"/>
                <a:gd name="T85" fmla="*/ 337 h 796"/>
                <a:gd name="T86" fmla="*/ 131 w 440"/>
                <a:gd name="T87" fmla="*/ 266 h 796"/>
                <a:gd name="T88" fmla="*/ 65 w 440"/>
                <a:gd name="T89" fmla="*/ 283 h 796"/>
                <a:gd name="T90" fmla="*/ 47 w 440"/>
                <a:gd name="T91" fmla="*/ 198 h 796"/>
                <a:gd name="T92" fmla="*/ 113 w 440"/>
                <a:gd name="T93" fmla="*/ 180 h 796"/>
                <a:gd name="T94" fmla="*/ 131 w 440"/>
                <a:gd name="T95" fmla="*/ 266 h 796"/>
                <a:gd name="T96" fmla="*/ 113 w 440"/>
                <a:gd name="T97" fmla="*/ 148 h 796"/>
                <a:gd name="T98" fmla="*/ 47 w 440"/>
                <a:gd name="T99" fmla="*/ 130 h 796"/>
                <a:gd name="T100" fmla="*/ 65 w 440"/>
                <a:gd name="T101" fmla="*/ 45 h 796"/>
                <a:gd name="T102" fmla="*/ 131 w 440"/>
                <a:gd name="T103" fmla="*/ 63 h 7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40" h="796">
                  <a:moveTo>
                    <a:pt x="206" y="576"/>
                  </a:moveTo>
                  <a:cubicBezTo>
                    <a:pt x="196" y="576"/>
                    <a:pt x="196" y="576"/>
                    <a:pt x="196" y="576"/>
                  </a:cubicBezTo>
                  <a:cubicBezTo>
                    <a:pt x="186" y="576"/>
                    <a:pt x="178" y="568"/>
                    <a:pt x="178" y="558"/>
                  </a:cubicBezTo>
                  <a:cubicBezTo>
                    <a:pt x="178" y="490"/>
                    <a:pt x="178" y="490"/>
                    <a:pt x="178" y="490"/>
                  </a:cubicBezTo>
                  <a:cubicBezTo>
                    <a:pt x="178" y="480"/>
                    <a:pt x="186" y="472"/>
                    <a:pt x="196" y="472"/>
                  </a:cubicBezTo>
                  <a:cubicBezTo>
                    <a:pt x="206" y="472"/>
                    <a:pt x="206" y="472"/>
                    <a:pt x="206" y="472"/>
                  </a:cubicBezTo>
                  <a:cubicBezTo>
                    <a:pt x="206" y="432"/>
                    <a:pt x="206" y="432"/>
                    <a:pt x="206" y="432"/>
                  </a:cubicBezTo>
                  <a:cubicBezTo>
                    <a:pt x="206" y="429"/>
                    <a:pt x="206" y="426"/>
                    <a:pt x="207" y="423"/>
                  </a:cubicBezTo>
                  <a:cubicBezTo>
                    <a:pt x="196" y="423"/>
                    <a:pt x="196" y="423"/>
                    <a:pt x="196" y="423"/>
                  </a:cubicBezTo>
                  <a:cubicBezTo>
                    <a:pt x="186" y="423"/>
                    <a:pt x="178" y="415"/>
                    <a:pt x="178" y="405"/>
                  </a:cubicBezTo>
                  <a:cubicBezTo>
                    <a:pt x="178" y="337"/>
                    <a:pt x="178" y="337"/>
                    <a:pt x="178" y="337"/>
                  </a:cubicBezTo>
                  <a:cubicBezTo>
                    <a:pt x="178" y="328"/>
                    <a:pt x="186" y="320"/>
                    <a:pt x="196" y="320"/>
                  </a:cubicBezTo>
                  <a:cubicBezTo>
                    <a:pt x="244" y="320"/>
                    <a:pt x="244" y="320"/>
                    <a:pt x="244" y="320"/>
                  </a:cubicBezTo>
                  <a:cubicBezTo>
                    <a:pt x="254" y="320"/>
                    <a:pt x="262" y="328"/>
                    <a:pt x="262" y="337"/>
                  </a:cubicBezTo>
                  <a:cubicBezTo>
                    <a:pt x="262" y="379"/>
                    <a:pt x="262" y="379"/>
                    <a:pt x="262" y="379"/>
                  </a:cubicBezTo>
                  <a:cubicBezTo>
                    <a:pt x="312" y="379"/>
                    <a:pt x="312" y="379"/>
                    <a:pt x="312" y="379"/>
                  </a:cubicBezTo>
                  <a:cubicBezTo>
                    <a:pt x="312" y="337"/>
                    <a:pt x="312" y="337"/>
                    <a:pt x="312" y="337"/>
                  </a:cubicBezTo>
                  <a:cubicBezTo>
                    <a:pt x="312" y="328"/>
                    <a:pt x="320" y="320"/>
                    <a:pt x="330" y="320"/>
                  </a:cubicBezTo>
                  <a:cubicBezTo>
                    <a:pt x="378" y="320"/>
                    <a:pt x="378" y="320"/>
                    <a:pt x="378" y="320"/>
                  </a:cubicBezTo>
                  <a:cubicBezTo>
                    <a:pt x="387" y="320"/>
                    <a:pt x="395" y="328"/>
                    <a:pt x="395" y="337"/>
                  </a:cubicBezTo>
                  <a:cubicBezTo>
                    <a:pt x="395" y="379"/>
                    <a:pt x="395" y="379"/>
                    <a:pt x="395" y="379"/>
                  </a:cubicBezTo>
                  <a:cubicBezTo>
                    <a:pt x="440" y="379"/>
                    <a:pt x="440" y="379"/>
                    <a:pt x="440" y="379"/>
                  </a:cubicBezTo>
                  <a:cubicBezTo>
                    <a:pt x="440" y="18"/>
                    <a:pt x="440" y="18"/>
                    <a:pt x="440" y="18"/>
                  </a:cubicBezTo>
                  <a:cubicBezTo>
                    <a:pt x="440" y="8"/>
                    <a:pt x="432" y="0"/>
                    <a:pt x="422" y="0"/>
                  </a:cubicBezTo>
                  <a:cubicBezTo>
                    <a:pt x="18" y="0"/>
                    <a:pt x="18" y="0"/>
                    <a:pt x="18" y="0"/>
                  </a:cubicBezTo>
                  <a:cubicBezTo>
                    <a:pt x="8" y="0"/>
                    <a:pt x="0" y="8"/>
                    <a:pt x="0" y="18"/>
                  </a:cubicBezTo>
                  <a:cubicBezTo>
                    <a:pt x="0" y="590"/>
                    <a:pt x="0" y="590"/>
                    <a:pt x="0" y="590"/>
                  </a:cubicBezTo>
                  <a:cubicBezTo>
                    <a:pt x="0" y="599"/>
                    <a:pt x="0" y="614"/>
                    <a:pt x="0" y="623"/>
                  </a:cubicBezTo>
                  <a:cubicBezTo>
                    <a:pt x="0" y="631"/>
                    <a:pt x="0" y="646"/>
                    <a:pt x="0" y="656"/>
                  </a:cubicBezTo>
                  <a:cubicBezTo>
                    <a:pt x="0" y="778"/>
                    <a:pt x="0" y="778"/>
                    <a:pt x="0" y="778"/>
                  </a:cubicBezTo>
                  <a:cubicBezTo>
                    <a:pt x="0" y="788"/>
                    <a:pt x="8" y="796"/>
                    <a:pt x="18" y="796"/>
                  </a:cubicBezTo>
                  <a:cubicBezTo>
                    <a:pt x="206" y="796"/>
                    <a:pt x="206" y="796"/>
                    <a:pt x="206" y="796"/>
                  </a:cubicBezTo>
                  <a:lnTo>
                    <a:pt x="206" y="576"/>
                  </a:lnTo>
                  <a:close/>
                  <a:moveTo>
                    <a:pt x="312" y="63"/>
                  </a:moveTo>
                  <a:cubicBezTo>
                    <a:pt x="312" y="53"/>
                    <a:pt x="320" y="45"/>
                    <a:pt x="330" y="45"/>
                  </a:cubicBezTo>
                  <a:cubicBezTo>
                    <a:pt x="378" y="45"/>
                    <a:pt x="378" y="45"/>
                    <a:pt x="378" y="45"/>
                  </a:cubicBezTo>
                  <a:cubicBezTo>
                    <a:pt x="387" y="45"/>
                    <a:pt x="395" y="53"/>
                    <a:pt x="395" y="63"/>
                  </a:cubicBezTo>
                  <a:cubicBezTo>
                    <a:pt x="395" y="130"/>
                    <a:pt x="395" y="130"/>
                    <a:pt x="395" y="130"/>
                  </a:cubicBezTo>
                  <a:cubicBezTo>
                    <a:pt x="395" y="140"/>
                    <a:pt x="387" y="148"/>
                    <a:pt x="378" y="148"/>
                  </a:cubicBezTo>
                  <a:cubicBezTo>
                    <a:pt x="330" y="148"/>
                    <a:pt x="330" y="148"/>
                    <a:pt x="330" y="148"/>
                  </a:cubicBezTo>
                  <a:cubicBezTo>
                    <a:pt x="320" y="148"/>
                    <a:pt x="312" y="140"/>
                    <a:pt x="312" y="130"/>
                  </a:cubicBezTo>
                  <a:lnTo>
                    <a:pt x="312" y="63"/>
                  </a:lnTo>
                  <a:close/>
                  <a:moveTo>
                    <a:pt x="312" y="198"/>
                  </a:moveTo>
                  <a:cubicBezTo>
                    <a:pt x="312" y="188"/>
                    <a:pt x="320" y="180"/>
                    <a:pt x="330" y="180"/>
                  </a:cubicBezTo>
                  <a:cubicBezTo>
                    <a:pt x="378" y="180"/>
                    <a:pt x="378" y="180"/>
                    <a:pt x="378" y="180"/>
                  </a:cubicBezTo>
                  <a:cubicBezTo>
                    <a:pt x="387" y="180"/>
                    <a:pt x="395" y="188"/>
                    <a:pt x="395" y="198"/>
                  </a:cubicBezTo>
                  <a:cubicBezTo>
                    <a:pt x="395" y="266"/>
                    <a:pt x="395" y="266"/>
                    <a:pt x="395" y="266"/>
                  </a:cubicBezTo>
                  <a:cubicBezTo>
                    <a:pt x="395" y="275"/>
                    <a:pt x="387" y="283"/>
                    <a:pt x="378" y="283"/>
                  </a:cubicBezTo>
                  <a:cubicBezTo>
                    <a:pt x="330" y="283"/>
                    <a:pt x="330" y="283"/>
                    <a:pt x="330" y="283"/>
                  </a:cubicBezTo>
                  <a:cubicBezTo>
                    <a:pt x="320" y="283"/>
                    <a:pt x="312" y="275"/>
                    <a:pt x="312" y="266"/>
                  </a:cubicBezTo>
                  <a:lnTo>
                    <a:pt x="312" y="198"/>
                  </a:lnTo>
                  <a:close/>
                  <a:moveTo>
                    <a:pt x="178" y="63"/>
                  </a:moveTo>
                  <a:cubicBezTo>
                    <a:pt x="178" y="53"/>
                    <a:pt x="186" y="45"/>
                    <a:pt x="196" y="45"/>
                  </a:cubicBezTo>
                  <a:cubicBezTo>
                    <a:pt x="244" y="45"/>
                    <a:pt x="244" y="45"/>
                    <a:pt x="244" y="45"/>
                  </a:cubicBezTo>
                  <a:cubicBezTo>
                    <a:pt x="254" y="45"/>
                    <a:pt x="262" y="53"/>
                    <a:pt x="262" y="63"/>
                  </a:cubicBezTo>
                  <a:cubicBezTo>
                    <a:pt x="262" y="130"/>
                    <a:pt x="262" y="130"/>
                    <a:pt x="262" y="130"/>
                  </a:cubicBezTo>
                  <a:cubicBezTo>
                    <a:pt x="262" y="140"/>
                    <a:pt x="254" y="148"/>
                    <a:pt x="244" y="148"/>
                  </a:cubicBezTo>
                  <a:cubicBezTo>
                    <a:pt x="196" y="148"/>
                    <a:pt x="196" y="148"/>
                    <a:pt x="196" y="148"/>
                  </a:cubicBezTo>
                  <a:cubicBezTo>
                    <a:pt x="186" y="148"/>
                    <a:pt x="178" y="140"/>
                    <a:pt x="178" y="130"/>
                  </a:cubicBezTo>
                  <a:lnTo>
                    <a:pt x="178" y="63"/>
                  </a:lnTo>
                  <a:close/>
                  <a:moveTo>
                    <a:pt x="178" y="198"/>
                  </a:moveTo>
                  <a:cubicBezTo>
                    <a:pt x="178" y="188"/>
                    <a:pt x="186" y="180"/>
                    <a:pt x="196" y="180"/>
                  </a:cubicBezTo>
                  <a:cubicBezTo>
                    <a:pt x="244" y="180"/>
                    <a:pt x="244" y="180"/>
                    <a:pt x="244" y="180"/>
                  </a:cubicBezTo>
                  <a:cubicBezTo>
                    <a:pt x="254" y="180"/>
                    <a:pt x="262" y="188"/>
                    <a:pt x="262" y="198"/>
                  </a:cubicBezTo>
                  <a:cubicBezTo>
                    <a:pt x="262" y="266"/>
                    <a:pt x="262" y="266"/>
                    <a:pt x="262" y="266"/>
                  </a:cubicBezTo>
                  <a:cubicBezTo>
                    <a:pt x="262" y="275"/>
                    <a:pt x="254" y="283"/>
                    <a:pt x="244" y="283"/>
                  </a:cubicBezTo>
                  <a:cubicBezTo>
                    <a:pt x="196" y="283"/>
                    <a:pt x="196" y="283"/>
                    <a:pt x="196" y="283"/>
                  </a:cubicBezTo>
                  <a:cubicBezTo>
                    <a:pt x="186" y="283"/>
                    <a:pt x="178" y="275"/>
                    <a:pt x="178" y="266"/>
                  </a:cubicBezTo>
                  <a:lnTo>
                    <a:pt x="178" y="198"/>
                  </a:lnTo>
                  <a:close/>
                  <a:moveTo>
                    <a:pt x="131" y="558"/>
                  </a:moveTo>
                  <a:cubicBezTo>
                    <a:pt x="131" y="568"/>
                    <a:pt x="123" y="576"/>
                    <a:pt x="113" y="576"/>
                  </a:cubicBezTo>
                  <a:cubicBezTo>
                    <a:pt x="65" y="576"/>
                    <a:pt x="65" y="576"/>
                    <a:pt x="65" y="576"/>
                  </a:cubicBezTo>
                  <a:cubicBezTo>
                    <a:pt x="55" y="576"/>
                    <a:pt x="47" y="568"/>
                    <a:pt x="47" y="558"/>
                  </a:cubicBezTo>
                  <a:cubicBezTo>
                    <a:pt x="47" y="490"/>
                    <a:pt x="47" y="490"/>
                    <a:pt x="47" y="490"/>
                  </a:cubicBezTo>
                  <a:cubicBezTo>
                    <a:pt x="47" y="480"/>
                    <a:pt x="55" y="472"/>
                    <a:pt x="65" y="472"/>
                  </a:cubicBezTo>
                  <a:cubicBezTo>
                    <a:pt x="113" y="472"/>
                    <a:pt x="113" y="472"/>
                    <a:pt x="113" y="472"/>
                  </a:cubicBezTo>
                  <a:cubicBezTo>
                    <a:pt x="123" y="472"/>
                    <a:pt x="131" y="480"/>
                    <a:pt x="131" y="490"/>
                  </a:cubicBezTo>
                  <a:lnTo>
                    <a:pt x="131" y="558"/>
                  </a:lnTo>
                  <a:close/>
                  <a:moveTo>
                    <a:pt x="131" y="405"/>
                  </a:moveTo>
                  <a:cubicBezTo>
                    <a:pt x="131" y="415"/>
                    <a:pt x="123" y="423"/>
                    <a:pt x="113" y="423"/>
                  </a:cubicBezTo>
                  <a:cubicBezTo>
                    <a:pt x="65" y="423"/>
                    <a:pt x="65" y="423"/>
                    <a:pt x="65" y="423"/>
                  </a:cubicBezTo>
                  <a:cubicBezTo>
                    <a:pt x="55" y="423"/>
                    <a:pt x="47" y="415"/>
                    <a:pt x="47" y="405"/>
                  </a:cubicBezTo>
                  <a:cubicBezTo>
                    <a:pt x="47" y="337"/>
                    <a:pt x="47" y="337"/>
                    <a:pt x="47" y="337"/>
                  </a:cubicBezTo>
                  <a:cubicBezTo>
                    <a:pt x="47" y="328"/>
                    <a:pt x="55" y="320"/>
                    <a:pt x="65" y="320"/>
                  </a:cubicBezTo>
                  <a:cubicBezTo>
                    <a:pt x="113" y="320"/>
                    <a:pt x="113" y="320"/>
                    <a:pt x="113" y="320"/>
                  </a:cubicBezTo>
                  <a:cubicBezTo>
                    <a:pt x="123" y="320"/>
                    <a:pt x="131" y="328"/>
                    <a:pt x="131" y="337"/>
                  </a:cubicBezTo>
                  <a:lnTo>
                    <a:pt x="131" y="405"/>
                  </a:lnTo>
                  <a:close/>
                  <a:moveTo>
                    <a:pt x="131" y="266"/>
                  </a:moveTo>
                  <a:cubicBezTo>
                    <a:pt x="131" y="275"/>
                    <a:pt x="123" y="283"/>
                    <a:pt x="113" y="283"/>
                  </a:cubicBezTo>
                  <a:cubicBezTo>
                    <a:pt x="65" y="283"/>
                    <a:pt x="65" y="283"/>
                    <a:pt x="65" y="283"/>
                  </a:cubicBezTo>
                  <a:cubicBezTo>
                    <a:pt x="55" y="283"/>
                    <a:pt x="47" y="275"/>
                    <a:pt x="47" y="266"/>
                  </a:cubicBezTo>
                  <a:cubicBezTo>
                    <a:pt x="47" y="198"/>
                    <a:pt x="47" y="198"/>
                    <a:pt x="47" y="198"/>
                  </a:cubicBezTo>
                  <a:cubicBezTo>
                    <a:pt x="47" y="188"/>
                    <a:pt x="55" y="180"/>
                    <a:pt x="65" y="180"/>
                  </a:cubicBezTo>
                  <a:cubicBezTo>
                    <a:pt x="113" y="180"/>
                    <a:pt x="113" y="180"/>
                    <a:pt x="113" y="180"/>
                  </a:cubicBezTo>
                  <a:cubicBezTo>
                    <a:pt x="123" y="180"/>
                    <a:pt x="131" y="188"/>
                    <a:pt x="131" y="198"/>
                  </a:cubicBezTo>
                  <a:lnTo>
                    <a:pt x="131" y="266"/>
                  </a:lnTo>
                  <a:close/>
                  <a:moveTo>
                    <a:pt x="131" y="130"/>
                  </a:moveTo>
                  <a:cubicBezTo>
                    <a:pt x="131" y="140"/>
                    <a:pt x="123" y="148"/>
                    <a:pt x="113" y="148"/>
                  </a:cubicBezTo>
                  <a:cubicBezTo>
                    <a:pt x="65" y="148"/>
                    <a:pt x="65" y="148"/>
                    <a:pt x="65" y="148"/>
                  </a:cubicBezTo>
                  <a:cubicBezTo>
                    <a:pt x="55" y="148"/>
                    <a:pt x="47" y="140"/>
                    <a:pt x="47" y="130"/>
                  </a:cubicBezTo>
                  <a:cubicBezTo>
                    <a:pt x="47" y="63"/>
                    <a:pt x="47" y="63"/>
                    <a:pt x="47" y="63"/>
                  </a:cubicBezTo>
                  <a:cubicBezTo>
                    <a:pt x="47" y="53"/>
                    <a:pt x="55" y="45"/>
                    <a:pt x="65" y="45"/>
                  </a:cubicBezTo>
                  <a:cubicBezTo>
                    <a:pt x="113" y="45"/>
                    <a:pt x="113" y="45"/>
                    <a:pt x="113" y="45"/>
                  </a:cubicBezTo>
                  <a:cubicBezTo>
                    <a:pt x="123" y="45"/>
                    <a:pt x="131" y="53"/>
                    <a:pt x="131" y="63"/>
                  </a:cubicBezTo>
                  <a:lnTo>
                    <a:pt x="131" y="130"/>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a:gradFill>
                  <a:gsLst>
                    <a:gs pos="1250">
                      <a:srgbClr val="FFFFFF"/>
                    </a:gs>
                    <a:gs pos="100000">
                      <a:srgbClr val="FFFFFF"/>
                    </a:gs>
                  </a:gsLst>
                  <a:lin ang="5400000" scaled="0"/>
                </a:gradFill>
              </a:endParaRPr>
            </a:p>
          </p:txBody>
        </p:sp>
        <p:sp>
          <p:nvSpPr>
            <p:cNvPr id="114" name="Freeform 18"/>
            <p:cNvSpPr>
              <a:spLocks noEditPoints="1"/>
            </p:cNvSpPr>
            <p:nvPr/>
          </p:nvSpPr>
          <p:spPr bwMode="auto">
            <a:xfrm>
              <a:off x="5646738" y="5371809"/>
              <a:ext cx="468313" cy="400050"/>
            </a:xfrm>
            <a:custGeom>
              <a:avLst/>
              <a:gdLst>
                <a:gd name="T0" fmla="*/ 18 w 447"/>
                <a:gd name="T1" fmla="*/ 0 h 382"/>
                <a:gd name="T2" fmla="*/ 0 w 447"/>
                <a:gd name="T3" fmla="*/ 18 h 382"/>
                <a:gd name="T4" fmla="*/ 0 w 447"/>
                <a:gd name="T5" fmla="*/ 364 h 382"/>
                <a:gd name="T6" fmla="*/ 18 w 447"/>
                <a:gd name="T7" fmla="*/ 382 h 382"/>
                <a:gd name="T8" fmla="*/ 429 w 447"/>
                <a:gd name="T9" fmla="*/ 382 h 382"/>
                <a:gd name="T10" fmla="*/ 447 w 447"/>
                <a:gd name="T11" fmla="*/ 364 h 382"/>
                <a:gd name="T12" fmla="*/ 447 w 447"/>
                <a:gd name="T13" fmla="*/ 18 h 382"/>
                <a:gd name="T14" fmla="*/ 429 w 447"/>
                <a:gd name="T15" fmla="*/ 0 h 382"/>
                <a:gd name="T16" fmla="*/ 18 w 447"/>
                <a:gd name="T17" fmla="*/ 0 h 382"/>
                <a:gd name="T18" fmla="*/ 133 w 447"/>
                <a:gd name="T19" fmla="*/ 301 h 382"/>
                <a:gd name="T20" fmla="*/ 115 w 447"/>
                <a:gd name="T21" fmla="*/ 319 h 382"/>
                <a:gd name="T22" fmla="*/ 66 w 447"/>
                <a:gd name="T23" fmla="*/ 319 h 382"/>
                <a:gd name="T24" fmla="*/ 48 w 447"/>
                <a:gd name="T25" fmla="*/ 301 h 382"/>
                <a:gd name="T26" fmla="*/ 48 w 447"/>
                <a:gd name="T27" fmla="*/ 232 h 382"/>
                <a:gd name="T28" fmla="*/ 66 w 447"/>
                <a:gd name="T29" fmla="*/ 214 h 382"/>
                <a:gd name="T30" fmla="*/ 115 w 447"/>
                <a:gd name="T31" fmla="*/ 214 h 382"/>
                <a:gd name="T32" fmla="*/ 133 w 447"/>
                <a:gd name="T33" fmla="*/ 232 h 382"/>
                <a:gd name="T34" fmla="*/ 133 w 447"/>
                <a:gd name="T35" fmla="*/ 301 h 382"/>
                <a:gd name="T36" fmla="*/ 133 w 447"/>
                <a:gd name="T37" fmla="*/ 146 h 382"/>
                <a:gd name="T38" fmla="*/ 115 w 447"/>
                <a:gd name="T39" fmla="*/ 164 h 382"/>
                <a:gd name="T40" fmla="*/ 66 w 447"/>
                <a:gd name="T41" fmla="*/ 164 h 382"/>
                <a:gd name="T42" fmla="*/ 48 w 447"/>
                <a:gd name="T43" fmla="*/ 146 h 382"/>
                <a:gd name="T44" fmla="*/ 48 w 447"/>
                <a:gd name="T45" fmla="*/ 77 h 382"/>
                <a:gd name="T46" fmla="*/ 66 w 447"/>
                <a:gd name="T47" fmla="*/ 59 h 382"/>
                <a:gd name="T48" fmla="*/ 115 w 447"/>
                <a:gd name="T49" fmla="*/ 59 h 382"/>
                <a:gd name="T50" fmla="*/ 133 w 447"/>
                <a:gd name="T51" fmla="*/ 77 h 382"/>
                <a:gd name="T52" fmla="*/ 133 w 447"/>
                <a:gd name="T53" fmla="*/ 146 h 382"/>
                <a:gd name="T54" fmla="*/ 266 w 447"/>
                <a:gd name="T55" fmla="*/ 301 h 382"/>
                <a:gd name="T56" fmla="*/ 248 w 447"/>
                <a:gd name="T57" fmla="*/ 319 h 382"/>
                <a:gd name="T58" fmla="*/ 199 w 447"/>
                <a:gd name="T59" fmla="*/ 319 h 382"/>
                <a:gd name="T60" fmla="*/ 181 w 447"/>
                <a:gd name="T61" fmla="*/ 301 h 382"/>
                <a:gd name="T62" fmla="*/ 181 w 447"/>
                <a:gd name="T63" fmla="*/ 232 h 382"/>
                <a:gd name="T64" fmla="*/ 199 w 447"/>
                <a:gd name="T65" fmla="*/ 214 h 382"/>
                <a:gd name="T66" fmla="*/ 248 w 447"/>
                <a:gd name="T67" fmla="*/ 214 h 382"/>
                <a:gd name="T68" fmla="*/ 266 w 447"/>
                <a:gd name="T69" fmla="*/ 232 h 382"/>
                <a:gd name="T70" fmla="*/ 266 w 447"/>
                <a:gd name="T71" fmla="*/ 301 h 382"/>
                <a:gd name="T72" fmla="*/ 266 w 447"/>
                <a:gd name="T73" fmla="*/ 146 h 382"/>
                <a:gd name="T74" fmla="*/ 248 w 447"/>
                <a:gd name="T75" fmla="*/ 164 h 382"/>
                <a:gd name="T76" fmla="*/ 199 w 447"/>
                <a:gd name="T77" fmla="*/ 164 h 382"/>
                <a:gd name="T78" fmla="*/ 181 w 447"/>
                <a:gd name="T79" fmla="*/ 146 h 382"/>
                <a:gd name="T80" fmla="*/ 181 w 447"/>
                <a:gd name="T81" fmla="*/ 77 h 382"/>
                <a:gd name="T82" fmla="*/ 199 w 447"/>
                <a:gd name="T83" fmla="*/ 59 h 382"/>
                <a:gd name="T84" fmla="*/ 248 w 447"/>
                <a:gd name="T85" fmla="*/ 59 h 382"/>
                <a:gd name="T86" fmla="*/ 266 w 447"/>
                <a:gd name="T87" fmla="*/ 77 h 382"/>
                <a:gd name="T88" fmla="*/ 266 w 447"/>
                <a:gd name="T89" fmla="*/ 146 h 382"/>
                <a:gd name="T90" fmla="*/ 401 w 447"/>
                <a:gd name="T91" fmla="*/ 301 h 382"/>
                <a:gd name="T92" fmla="*/ 383 w 447"/>
                <a:gd name="T93" fmla="*/ 319 h 382"/>
                <a:gd name="T94" fmla="*/ 334 w 447"/>
                <a:gd name="T95" fmla="*/ 319 h 382"/>
                <a:gd name="T96" fmla="*/ 316 w 447"/>
                <a:gd name="T97" fmla="*/ 301 h 382"/>
                <a:gd name="T98" fmla="*/ 316 w 447"/>
                <a:gd name="T99" fmla="*/ 232 h 382"/>
                <a:gd name="T100" fmla="*/ 334 w 447"/>
                <a:gd name="T101" fmla="*/ 214 h 382"/>
                <a:gd name="T102" fmla="*/ 383 w 447"/>
                <a:gd name="T103" fmla="*/ 214 h 382"/>
                <a:gd name="T104" fmla="*/ 401 w 447"/>
                <a:gd name="T105" fmla="*/ 232 h 382"/>
                <a:gd name="T106" fmla="*/ 401 w 447"/>
                <a:gd name="T107" fmla="*/ 301 h 382"/>
                <a:gd name="T108" fmla="*/ 401 w 447"/>
                <a:gd name="T109" fmla="*/ 146 h 382"/>
                <a:gd name="T110" fmla="*/ 383 w 447"/>
                <a:gd name="T111" fmla="*/ 164 h 382"/>
                <a:gd name="T112" fmla="*/ 334 w 447"/>
                <a:gd name="T113" fmla="*/ 164 h 382"/>
                <a:gd name="T114" fmla="*/ 316 w 447"/>
                <a:gd name="T115" fmla="*/ 146 h 382"/>
                <a:gd name="T116" fmla="*/ 316 w 447"/>
                <a:gd name="T117" fmla="*/ 77 h 382"/>
                <a:gd name="T118" fmla="*/ 334 w 447"/>
                <a:gd name="T119" fmla="*/ 59 h 382"/>
                <a:gd name="T120" fmla="*/ 383 w 447"/>
                <a:gd name="T121" fmla="*/ 59 h 382"/>
                <a:gd name="T122" fmla="*/ 401 w 447"/>
                <a:gd name="T123" fmla="*/ 77 h 382"/>
                <a:gd name="T124" fmla="*/ 401 w 447"/>
                <a:gd name="T125" fmla="*/ 146 h 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447" h="382">
                  <a:moveTo>
                    <a:pt x="18" y="0"/>
                  </a:moveTo>
                  <a:cubicBezTo>
                    <a:pt x="8" y="0"/>
                    <a:pt x="0" y="8"/>
                    <a:pt x="0" y="18"/>
                  </a:cubicBezTo>
                  <a:cubicBezTo>
                    <a:pt x="0" y="364"/>
                    <a:pt x="0" y="364"/>
                    <a:pt x="0" y="364"/>
                  </a:cubicBezTo>
                  <a:cubicBezTo>
                    <a:pt x="0" y="374"/>
                    <a:pt x="8" y="382"/>
                    <a:pt x="18" y="382"/>
                  </a:cubicBezTo>
                  <a:cubicBezTo>
                    <a:pt x="429" y="382"/>
                    <a:pt x="429" y="382"/>
                    <a:pt x="429" y="382"/>
                  </a:cubicBezTo>
                  <a:cubicBezTo>
                    <a:pt x="439" y="382"/>
                    <a:pt x="447" y="374"/>
                    <a:pt x="447" y="364"/>
                  </a:cubicBezTo>
                  <a:cubicBezTo>
                    <a:pt x="447" y="18"/>
                    <a:pt x="447" y="18"/>
                    <a:pt x="447" y="18"/>
                  </a:cubicBezTo>
                  <a:cubicBezTo>
                    <a:pt x="447" y="8"/>
                    <a:pt x="439" y="0"/>
                    <a:pt x="429" y="0"/>
                  </a:cubicBezTo>
                  <a:lnTo>
                    <a:pt x="18" y="0"/>
                  </a:lnTo>
                  <a:close/>
                  <a:moveTo>
                    <a:pt x="133" y="301"/>
                  </a:moveTo>
                  <a:cubicBezTo>
                    <a:pt x="133" y="311"/>
                    <a:pt x="125" y="319"/>
                    <a:pt x="115" y="319"/>
                  </a:cubicBezTo>
                  <a:cubicBezTo>
                    <a:pt x="66" y="319"/>
                    <a:pt x="66" y="319"/>
                    <a:pt x="66" y="319"/>
                  </a:cubicBezTo>
                  <a:cubicBezTo>
                    <a:pt x="56" y="319"/>
                    <a:pt x="48" y="311"/>
                    <a:pt x="48" y="301"/>
                  </a:cubicBezTo>
                  <a:cubicBezTo>
                    <a:pt x="48" y="232"/>
                    <a:pt x="48" y="232"/>
                    <a:pt x="48" y="232"/>
                  </a:cubicBezTo>
                  <a:cubicBezTo>
                    <a:pt x="48" y="222"/>
                    <a:pt x="56" y="214"/>
                    <a:pt x="66" y="214"/>
                  </a:cubicBezTo>
                  <a:cubicBezTo>
                    <a:pt x="115" y="214"/>
                    <a:pt x="115" y="214"/>
                    <a:pt x="115" y="214"/>
                  </a:cubicBezTo>
                  <a:cubicBezTo>
                    <a:pt x="125" y="214"/>
                    <a:pt x="133" y="222"/>
                    <a:pt x="133" y="232"/>
                  </a:cubicBezTo>
                  <a:lnTo>
                    <a:pt x="133" y="301"/>
                  </a:lnTo>
                  <a:close/>
                  <a:moveTo>
                    <a:pt x="133" y="146"/>
                  </a:moveTo>
                  <a:cubicBezTo>
                    <a:pt x="133" y="156"/>
                    <a:pt x="125" y="164"/>
                    <a:pt x="115" y="164"/>
                  </a:cubicBezTo>
                  <a:cubicBezTo>
                    <a:pt x="66" y="164"/>
                    <a:pt x="66" y="164"/>
                    <a:pt x="66" y="164"/>
                  </a:cubicBezTo>
                  <a:cubicBezTo>
                    <a:pt x="56" y="164"/>
                    <a:pt x="48" y="156"/>
                    <a:pt x="48" y="146"/>
                  </a:cubicBezTo>
                  <a:cubicBezTo>
                    <a:pt x="48" y="77"/>
                    <a:pt x="48" y="77"/>
                    <a:pt x="48" y="77"/>
                  </a:cubicBezTo>
                  <a:cubicBezTo>
                    <a:pt x="48" y="67"/>
                    <a:pt x="56" y="59"/>
                    <a:pt x="66" y="59"/>
                  </a:cubicBezTo>
                  <a:cubicBezTo>
                    <a:pt x="115" y="59"/>
                    <a:pt x="115" y="59"/>
                    <a:pt x="115" y="59"/>
                  </a:cubicBezTo>
                  <a:cubicBezTo>
                    <a:pt x="125" y="59"/>
                    <a:pt x="133" y="67"/>
                    <a:pt x="133" y="77"/>
                  </a:cubicBezTo>
                  <a:lnTo>
                    <a:pt x="133" y="146"/>
                  </a:lnTo>
                  <a:close/>
                  <a:moveTo>
                    <a:pt x="266" y="301"/>
                  </a:moveTo>
                  <a:cubicBezTo>
                    <a:pt x="266" y="311"/>
                    <a:pt x="258" y="319"/>
                    <a:pt x="248" y="319"/>
                  </a:cubicBezTo>
                  <a:cubicBezTo>
                    <a:pt x="199" y="319"/>
                    <a:pt x="199" y="319"/>
                    <a:pt x="199" y="319"/>
                  </a:cubicBezTo>
                  <a:cubicBezTo>
                    <a:pt x="189" y="319"/>
                    <a:pt x="181" y="311"/>
                    <a:pt x="181" y="301"/>
                  </a:cubicBezTo>
                  <a:cubicBezTo>
                    <a:pt x="181" y="232"/>
                    <a:pt x="181" y="232"/>
                    <a:pt x="181" y="232"/>
                  </a:cubicBezTo>
                  <a:cubicBezTo>
                    <a:pt x="181" y="222"/>
                    <a:pt x="189" y="214"/>
                    <a:pt x="199" y="214"/>
                  </a:cubicBezTo>
                  <a:cubicBezTo>
                    <a:pt x="248" y="214"/>
                    <a:pt x="248" y="214"/>
                    <a:pt x="248" y="214"/>
                  </a:cubicBezTo>
                  <a:cubicBezTo>
                    <a:pt x="258" y="214"/>
                    <a:pt x="266" y="222"/>
                    <a:pt x="266" y="232"/>
                  </a:cubicBezTo>
                  <a:lnTo>
                    <a:pt x="266" y="301"/>
                  </a:lnTo>
                  <a:close/>
                  <a:moveTo>
                    <a:pt x="266" y="146"/>
                  </a:moveTo>
                  <a:cubicBezTo>
                    <a:pt x="266" y="156"/>
                    <a:pt x="258" y="164"/>
                    <a:pt x="248" y="164"/>
                  </a:cubicBezTo>
                  <a:cubicBezTo>
                    <a:pt x="199" y="164"/>
                    <a:pt x="199" y="164"/>
                    <a:pt x="199" y="164"/>
                  </a:cubicBezTo>
                  <a:cubicBezTo>
                    <a:pt x="189" y="164"/>
                    <a:pt x="181" y="156"/>
                    <a:pt x="181" y="146"/>
                  </a:cubicBezTo>
                  <a:cubicBezTo>
                    <a:pt x="181" y="77"/>
                    <a:pt x="181" y="77"/>
                    <a:pt x="181" y="77"/>
                  </a:cubicBezTo>
                  <a:cubicBezTo>
                    <a:pt x="181" y="67"/>
                    <a:pt x="189" y="59"/>
                    <a:pt x="199" y="59"/>
                  </a:cubicBezTo>
                  <a:cubicBezTo>
                    <a:pt x="248" y="59"/>
                    <a:pt x="248" y="59"/>
                    <a:pt x="248" y="59"/>
                  </a:cubicBezTo>
                  <a:cubicBezTo>
                    <a:pt x="258" y="59"/>
                    <a:pt x="266" y="67"/>
                    <a:pt x="266" y="77"/>
                  </a:cubicBezTo>
                  <a:lnTo>
                    <a:pt x="266" y="146"/>
                  </a:lnTo>
                  <a:close/>
                  <a:moveTo>
                    <a:pt x="401" y="301"/>
                  </a:moveTo>
                  <a:cubicBezTo>
                    <a:pt x="401" y="311"/>
                    <a:pt x="393" y="319"/>
                    <a:pt x="383" y="319"/>
                  </a:cubicBezTo>
                  <a:cubicBezTo>
                    <a:pt x="334" y="319"/>
                    <a:pt x="334" y="319"/>
                    <a:pt x="334" y="319"/>
                  </a:cubicBezTo>
                  <a:cubicBezTo>
                    <a:pt x="324" y="319"/>
                    <a:pt x="316" y="311"/>
                    <a:pt x="316" y="301"/>
                  </a:cubicBezTo>
                  <a:cubicBezTo>
                    <a:pt x="316" y="232"/>
                    <a:pt x="316" y="232"/>
                    <a:pt x="316" y="232"/>
                  </a:cubicBezTo>
                  <a:cubicBezTo>
                    <a:pt x="316" y="222"/>
                    <a:pt x="324" y="214"/>
                    <a:pt x="334" y="214"/>
                  </a:cubicBezTo>
                  <a:cubicBezTo>
                    <a:pt x="383" y="214"/>
                    <a:pt x="383" y="214"/>
                    <a:pt x="383" y="214"/>
                  </a:cubicBezTo>
                  <a:cubicBezTo>
                    <a:pt x="393" y="214"/>
                    <a:pt x="401" y="222"/>
                    <a:pt x="401" y="232"/>
                  </a:cubicBezTo>
                  <a:lnTo>
                    <a:pt x="401" y="301"/>
                  </a:lnTo>
                  <a:close/>
                  <a:moveTo>
                    <a:pt x="401" y="146"/>
                  </a:moveTo>
                  <a:cubicBezTo>
                    <a:pt x="401" y="156"/>
                    <a:pt x="393" y="164"/>
                    <a:pt x="383" y="164"/>
                  </a:cubicBezTo>
                  <a:cubicBezTo>
                    <a:pt x="334" y="164"/>
                    <a:pt x="334" y="164"/>
                    <a:pt x="334" y="164"/>
                  </a:cubicBezTo>
                  <a:cubicBezTo>
                    <a:pt x="324" y="164"/>
                    <a:pt x="316" y="156"/>
                    <a:pt x="316" y="146"/>
                  </a:cubicBezTo>
                  <a:cubicBezTo>
                    <a:pt x="316" y="77"/>
                    <a:pt x="316" y="77"/>
                    <a:pt x="316" y="77"/>
                  </a:cubicBezTo>
                  <a:cubicBezTo>
                    <a:pt x="316" y="67"/>
                    <a:pt x="324" y="59"/>
                    <a:pt x="334" y="59"/>
                  </a:cubicBezTo>
                  <a:cubicBezTo>
                    <a:pt x="383" y="59"/>
                    <a:pt x="383" y="59"/>
                    <a:pt x="383" y="59"/>
                  </a:cubicBezTo>
                  <a:cubicBezTo>
                    <a:pt x="393" y="59"/>
                    <a:pt x="401" y="67"/>
                    <a:pt x="401" y="77"/>
                  </a:cubicBezTo>
                  <a:lnTo>
                    <a:pt x="401" y="146"/>
                  </a:lnTo>
                  <a:close/>
                </a:path>
              </a:pathLst>
            </a:custGeom>
            <a:grpFill/>
            <a:ln>
              <a:noFill/>
            </a:ln>
          </p:spPr>
          <p:txBody>
            <a:bodyPr vert="horz" wrap="square" lIns="89606" tIns="44804" rIns="89606" bIns="44804" numCol="1" anchor="t" anchorCtr="0" compatLnSpc="1">
              <a:prstTxWarp prst="textNoShape">
                <a:avLst/>
              </a:prstTxWarp>
            </a:bodyPr>
            <a:lstStyle/>
            <a:p>
              <a:pPr defTabSz="895820"/>
              <a:endParaRPr lang="en-US" sz="1600">
                <a:gradFill>
                  <a:gsLst>
                    <a:gs pos="1250">
                      <a:srgbClr val="FFFFFF"/>
                    </a:gs>
                    <a:gs pos="100000">
                      <a:srgbClr val="FFFFFF"/>
                    </a:gs>
                  </a:gsLst>
                  <a:lin ang="5400000" scaled="0"/>
                </a:gradFill>
              </a:endParaRPr>
            </a:p>
          </p:txBody>
        </p:sp>
      </p:grpSp>
      <p:sp>
        <p:nvSpPr>
          <p:cNvPr id="115" name="Freeform 5"/>
          <p:cNvSpPr>
            <a:spLocks noEditPoints="1"/>
          </p:cNvSpPr>
          <p:nvPr/>
        </p:nvSpPr>
        <p:spPr bwMode="auto">
          <a:xfrm rot="1148920" flipH="1">
            <a:off x="9290296" y="4137806"/>
            <a:ext cx="336753" cy="381826"/>
          </a:xfrm>
          <a:custGeom>
            <a:avLst/>
            <a:gdLst>
              <a:gd name="T0" fmla="*/ 160 w 440"/>
              <a:gd name="T1" fmla="*/ 176 h 499"/>
              <a:gd name="T2" fmla="*/ 93 w 440"/>
              <a:gd name="T3" fmla="*/ 216 h 499"/>
              <a:gd name="T4" fmla="*/ 99 w 440"/>
              <a:gd name="T5" fmla="*/ 286 h 499"/>
              <a:gd name="T6" fmla="*/ 135 w 440"/>
              <a:gd name="T7" fmla="*/ 250 h 499"/>
              <a:gd name="T8" fmla="*/ 161 w 440"/>
              <a:gd name="T9" fmla="*/ 246 h 499"/>
              <a:gd name="T10" fmla="*/ 213 w 440"/>
              <a:gd name="T11" fmla="*/ 295 h 499"/>
              <a:gd name="T12" fmla="*/ 185 w 440"/>
              <a:gd name="T13" fmla="*/ 305 h 499"/>
              <a:gd name="T14" fmla="*/ 207 w 440"/>
              <a:gd name="T15" fmla="*/ 394 h 499"/>
              <a:gd name="T16" fmla="*/ 157 w 440"/>
              <a:gd name="T17" fmla="*/ 425 h 499"/>
              <a:gd name="T18" fmla="*/ 147 w 440"/>
              <a:gd name="T19" fmla="*/ 471 h 499"/>
              <a:gd name="T20" fmla="*/ 230 w 440"/>
              <a:gd name="T21" fmla="*/ 447 h 499"/>
              <a:gd name="T22" fmla="*/ 269 w 440"/>
              <a:gd name="T23" fmla="*/ 390 h 499"/>
              <a:gd name="T24" fmla="*/ 440 w 440"/>
              <a:gd name="T25" fmla="*/ 377 h 499"/>
              <a:gd name="T26" fmla="*/ 299 w 440"/>
              <a:gd name="T27" fmla="*/ 226 h 499"/>
              <a:gd name="T28" fmla="*/ 73 w 440"/>
              <a:gd name="T29" fmla="*/ 224 h 499"/>
              <a:gd name="T30" fmla="*/ 55 w 440"/>
              <a:gd name="T31" fmla="*/ 270 h 499"/>
              <a:gd name="T32" fmla="*/ 73 w 440"/>
              <a:gd name="T33" fmla="*/ 224 h 499"/>
              <a:gd name="T34" fmla="*/ 62 w 440"/>
              <a:gd name="T35" fmla="*/ 287 h 499"/>
              <a:gd name="T36" fmla="*/ 94 w 440"/>
              <a:gd name="T37" fmla="*/ 296 h 499"/>
              <a:gd name="T38" fmla="*/ 162 w 440"/>
              <a:gd name="T39" fmla="*/ 301 h 499"/>
              <a:gd name="T40" fmla="*/ 65 w 440"/>
              <a:gd name="T41" fmla="*/ 317 h 499"/>
              <a:gd name="T42" fmla="*/ 76 w 440"/>
              <a:gd name="T43" fmla="*/ 342 h 499"/>
              <a:gd name="T44" fmla="*/ 166 w 440"/>
              <a:gd name="T45" fmla="*/ 319 h 499"/>
              <a:gd name="T46" fmla="*/ 92 w 440"/>
              <a:gd name="T47" fmla="*/ 365 h 499"/>
              <a:gd name="T48" fmla="*/ 76 w 440"/>
              <a:gd name="T49" fmla="*/ 342 h 499"/>
              <a:gd name="T50" fmla="*/ 176 w 440"/>
              <a:gd name="T51" fmla="*/ 371 h 499"/>
              <a:gd name="T52" fmla="*/ 138 w 440"/>
              <a:gd name="T53" fmla="*/ 410 h 499"/>
              <a:gd name="T54" fmla="*/ 95 w 440"/>
              <a:gd name="T55" fmla="*/ 383 h 499"/>
              <a:gd name="T56" fmla="*/ 53 w 440"/>
              <a:gd name="T57" fmla="*/ 148 h 499"/>
              <a:gd name="T58" fmla="*/ 0 w 440"/>
              <a:gd name="T59" fmla="*/ 81 h 499"/>
              <a:gd name="T60" fmla="*/ 30 w 440"/>
              <a:gd name="T61" fmla="*/ 23 h 499"/>
              <a:gd name="T62" fmla="*/ 54 w 440"/>
              <a:gd name="T63" fmla="*/ 79 h 499"/>
              <a:gd name="T64" fmla="*/ 102 w 440"/>
              <a:gd name="T65" fmla="*/ 57 h 499"/>
              <a:gd name="T66" fmla="*/ 107 w 440"/>
              <a:gd name="T67" fmla="*/ 0 h 499"/>
              <a:gd name="T68" fmla="*/ 154 w 440"/>
              <a:gd name="T69" fmla="*/ 73 h 499"/>
              <a:gd name="T70" fmla="*/ 147 w 440"/>
              <a:gd name="T71" fmla="*/ 161 h 4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40" h="499">
                <a:moveTo>
                  <a:pt x="262" y="221"/>
                </a:moveTo>
                <a:cubicBezTo>
                  <a:pt x="239" y="208"/>
                  <a:pt x="195" y="187"/>
                  <a:pt x="160" y="176"/>
                </a:cubicBezTo>
                <a:cubicBezTo>
                  <a:pt x="152" y="174"/>
                  <a:pt x="144" y="177"/>
                  <a:pt x="138" y="182"/>
                </a:cubicBezTo>
                <a:cubicBezTo>
                  <a:pt x="125" y="194"/>
                  <a:pt x="100" y="211"/>
                  <a:pt x="93" y="216"/>
                </a:cubicBezTo>
                <a:cubicBezTo>
                  <a:pt x="86" y="222"/>
                  <a:pt x="81" y="226"/>
                  <a:pt x="85" y="237"/>
                </a:cubicBezTo>
                <a:cubicBezTo>
                  <a:pt x="99" y="286"/>
                  <a:pt x="99" y="286"/>
                  <a:pt x="99" y="286"/>
                </a:cubicBezTo>
                <a:cubicBezTo>
                  <a:pt x="101" y="290"/>
                  <a:pt x="102" y="291"/>
                  <a:pt x="106" y="292"/>
                </a:cubicBezTo>
                <a:cubicBezTo>
                  <a:pt x="129" y="297"/>
                  <a:pt x="145" y="264"/>
                  <a:pt x="135" y="250"/>
                </a:cubicBezTo>
                <a:cubicBezTo>
                  <a:pt x="135" y="250"/>
                  <a:pt x="136" y="250"/>
                  <a:pt x="136" y="250"/>
                </a:cubicBezTo>
                <a:cubicBezTo>
                  <a:pt x="141" y="252"/>
                  <a:pt x="154" y="252"/>
                  <a:pt x="161" y="246"/>
                </a:cubicBezTo>
                <a:cubicBezTo>
                  <a:pt x="163" y="244"/>
                  <a:pt x="174" y="259"/>
                  <a:pt x="176" y="261"/>
                </a:cubicBezTo>
                <a:cubicBezTo>
                  <a:pt x="183" y="268"/>
                  <a:pt x="198" y="284"/>
                  <a:pt x="213" y="295"/>
                </a:cubicBezTo>
                <a:cubicBezTo>
                  <a:pt x="233" y="308"/>
                  <a:pt x="204" y="299"/>
                  <a:pt x="188" y="290"/>
                </a:cubicBezTo>
                <a:cubicBezTo>
                  <a:pt x="188" y="295"/>
                  <a:pt x="187" y="300"/>
                  <a:pt x="185" y="305"/>
                </a:cubicBezTo>
                <a:cubicBezTo>
                  <a:pt x="200" y="318"/>
                  <a:pt x="203" y="339"/>
                  <a:pt x="198" y="357"/>
                </a:cubicBezTo>
                <a:cubicBezTo>
                  <a:pt x="209" y="366"/>
                  <a:pt x="213" y="381"/>
                  <a:pt x="207" y="394"/>
                </a:cubicBezTo>
                <a:cubicBezTo>
                  <a:pt x="204" y="401"/>
                  <a:pt x="198" y="408"/>
                  <a:pt x="190" y="413"/>
                </a:cubicBezTo>
                <a:cubicBezTo>
                  <a:pt x="178" y="419"/>
                  <a:pt x="167" y="423"/>
                  <a:pt x="157" y="425"/>
                </a:cubicBezTo>
                <a:cubicBezTo>
                  <a:pt x="148" y="427"/>
                  <a:pt x="142" y="428"/>
                  <a:pt x="133" y="423"/>
                </a:cubicBezTo>
                <a:cubicBezTo>
                  <a:pt x="147" y="471"/>
                  <a:pt x="147" y="471"/>
                  <a:pt x="147" y="471"/>
                </a:cubicBezTo>
                <a:cubicBezTo>
                  <a:pt x="154" y="494"/>
                  <a:pt x="178" y="499"/>
                  <a:pt x="198" y="491"/>
                </a:cubicBezTo>
                <a:cubicBezTo>
                  <a:pt x="219" y="487"/>
                  <a:pt x="237" y="470"/>
                  <a:pt x="230" y="447"/>
                </a:cubicBezTo>
                <a:cubicBezTo>
                  <a:pt x="220" y="411"/>
                  <a:pt x="220" y="411"/>
                  <a:pt x="220" y="411"/>
                </a:cubicBezTo>
                <a:cubicBezTo>
                  <a:pt x="235" y="405"/>
                  <a:pt x="253" y="397"/>
                  <a:pt x="269" y="390"/>
                </a:cubicBezTo>
                <a:cubicBezTo>
                  <a:pt x="276" y="386"/>
                  <a:pt x="283" y="383"/>
                  <a:pt x="290" y="383"/>
                </a:cubicBezTo>
                <a:cubicBezTo>
                  <a:pt x="339" y="381"/>
                  <a:pt x="389" y="379"/>
                  <a:pt x="440" y="377"/>
                </a:cubicBezTo>
                <a:cubicBezTo>
                  <a:pt x="424" y="214"/>
                  <a:pt x="424" y="214"/>
                  <a:pt x="424" y="214"/>
                </a:cubicBezTo>
                <a:cubicBezTo>
                  <a:pt x="299" y="226"/>
                  <a:pt x="299" y="226"/>
                  <a:pt x="299" y="226"/>
                </a:cubicBezTo>
                <a:cubicBezTo>
                  <a:pt x="286" y="227"/>
                  <a:pt x="274" y="226"/>
                  <a:pt x="262" y="221"/>
                </a:cubicBezTo>
                <a:close/>
                <a:moveTo>
                  <a:pt x="73" y="224"/>
                </a:moveTo>
                <a:cubicBezTo>
                  <a:pt x="73" y="233"/>
                  <a:pt x="80" y="254"/>
                  <a:pt x="83" y="265"/>
                </a:cubicBezTo>
                <a:cubicBezTo>
                  <a:pt x="55" y="270"/>
                  <a:pt x="55" y="270"/>
                  <a:pt x="55" y="270"/>
                </a:cubicBezTo>
                <a:cubicBezTo>
                  <a:pt x="52" y="270"/>
                  <a:pt x="51" y="269"/>
                  <a:pt x="50" y="267"/>
                </a:cubicBezTo>
                <a:cubicBezTo>
                  <a:pt x="47" y="250"/>
                  <a:pt x="57" y="230"/>
                  <a:pt x="73" y="224"/>
                </a:cubicBezTo>
                <a:close/>
                <a:moveTo>
                  <a:pt x="57" y="293"/>
                </a:moveTo>
                <a:cubicBezTo>
                  <a:pt x="57" y="289"/>
                  <a:pt x="59" y="287"/>
                  <a:pt x="62" y="287"/>
                </a:cubicBezTo>
                <a:cubicBezTo>
                  <a:pt x="87" y="282"/>
                  <a:pt x="87" y="282"/>
                  <a:pt x="87" y="282"/>
                </a:cubicBezTo>
                <a:cubicBezTo>
                  <a:pt x="89" y="288"/>
                  <a:pt x="91" y="293"/>
                  <a:pt x="94" y="296"/>
                </a:cubicBezTo>
                <a:cubicBezTo>
                  <a:pt x="106" y="311"/>
                  <a:pt x="139" y="300"/>
                  <a:pt x="147" y="274"/>
                </a:cubicBezTo>
                <a:cubicBezTo>
                  <a:pt x="171" y="269"/>
                  <a:pt x="174" y="297"/>
                  <a:pt x="162" y="301"/>
                </a:cubicBezTo>
                <a:cubicBezTo>
                  <a:pt x="72" y="320"/>
                  <a:pt x="72" y="320"/>
                  <a:pt x="72" y="320"/>
                </a:cubicBezTo>
                <a:cubicBezTo>
                  <a:pt x="70" y="321"/>
                  <a:pt x="67" y="320"/>
                  <a:pt x="65" y="317"/>
                </a:cubicBezTo>
                <a:cubicBezTo>
                  <a:pt x="59" y="308"/>
                  <a:pt x="58" y="299"/>
                  <a:pt x="57" y="293"/>
                </a:cubicBezTo>
                <a:close/>
                <a:moveTo>
                  <a:pt x="76" y="342"/>
                </a:moveTo>
                <a:cubicBezTo>
                  <a:pt x="76" y="339"/>
                  <a:pt x="78" y="337"/>
                  <a:pt x="81" y="337"/>
                </a:cubicBezTo>
                <a:cubicBezTo>
                  <a:pt x="166" y="319"/>
                  <a:pt x="166" y="319"/>
                  <a:pt x="166" y="319"/>
                </a:cubicBezTo>
                <a:cubicBezTo>
                  <a:pt x="182" y="316"/>
                  <a:pt x="191" y="351"/>
                  <a:pt x="173" y="353"/>
                </a:cubicBezTo>
                <a:cubicBezTo>
                  <a:pt x="92" y="365"/>
                  <a:pt x="92" y="365"/>
                  <a:pt x="92" y="365"/>
                </a:cubicBezTo>
                <a:cubicBezTo>
                  <a:pt x="89" y="365"/>
                  <a:pt x="87" y="364"/>
                  <a:pt x="85" y="363"/>
                </a:cubicBezTo>
                <a:cubicBezTo>
                  <a:pt x="79" y="355"/>
                  <a:pt x="77" y="348"/>
                  <a:pt x="76" y="342"/>
                </a:cubicBezTo>
                <a:close/>
                <a:moveTo>
                  <a:pt x="95" y="383"/>
                </a:moveTo>
                <a:cubicBezTo>
                  <a:pt x="176" y="371"/>
                  <a:pt x="176" y="371"/>
                  <a:pt x="176" y="371"/>
                </a:cubicBezTo>
                <a:cubicBezTo>
                  <a:pt x="199" y="368"/>
                  <a:pt x="195" y="389"/>
                  <a:pt x="181" y="397"/>
                </a:cubicBezTo>
                <a:cubicBezTo>
                  <a:pt x="167" y="405"/>
                  <a:pt x="153" y="409"/>
                  <a:pt x="138" y="410"/>
                </a:cubicBezTo>
                <a:cubicBezTo>
                  <a:pt x="128" y="411"/>
                  <a:pt x="111" y="405"/>
                  <a:pt x="104" y="398"/>
                </a:cubicBezTo>
                <a:cubicBezTo>
                  <a:pt x="100" y="394"/>
                  <a:pt x="97" y="388"/>
                  <a:pt x="95" y="383"/>
                </a:cubicBezTo>
                <a:close/>
                <a:moveTo>
                  <a:pt x="73" y="216"/>
                </a:moveTo>
                <a:cubicBezTo>
                  <a:pt x="53" y="148"/>
                  <a:pt x="53" y="148"/>
                  <a:pt x="53" y="148"/>
                </a:cubicBezTo>
                <a:cubicBezTo>
                  <a:pt x="10" y="115"/>
                  <a:pt x="10" y="115"/>
                  <a:pt x="10" y="115"/>
                </a:cubicBezTo>
                <a:cubicBezTo>
                  <a:pt x="0" y="81"/>
                  <a:pt x="0" y="81"/>
                  <a:pt x="0" y="81"/>
                </a:cubicBezTo>
                <a:cubicBezTo>
                  <a:pt x="10" y="29"/>
                  <a:pt x="10" y="29"/>
                  <a:pt x="10" y="29"/>
                </a:cubicBezTo>
                <a:cubicBezTo>
                  <a:pt x="30" y="23"/>
                  <a:pt x="30" y="23"/>
                  <a:pt x="30" y="23"/>
                </a:cubicBezTo>
                <a:cubicBezTo>
                  <a:pt x="45" y="74"/>
                  <a:pt x="45" y="74"/>
                  <a:pt x="45" y="74"/>
                </a:cubicBezTo>
                <a:cubicBezTo>
                  <a:pt x="46" y="77"/>
                  <a:pt x="51" y="80"/>
                  <a:pt x="54" y="79"/>
                </a:cubicBezTo>
                <a:cubicBezTo>
                  <a:pt x="98" y="66"/>
                  <a:pt x="98" y="66"/>
                  <a:pt x="98" y="66"/>
                </a:cubicBezTo>
                <a:cubicBezTo>
                  <a:pt x="101" y="65"/>
                  <a:pt x="103" y="60"/>
                  <a:pt x="102" y="57"/>
                </a:cubicBezTo>
                <a:cubicBezTo>
                  <a:pt x="87" y="6"/>
                  <a:pt x="87" y="6"/>
                  <a:pt x="87" y="6"/>
                </a:cubicBezTo>
                <a:cubicBezTo>
                  <a:pt x="107" y="0"/>
                  <a:pt x="107" y="0"/>
                  <a:pt x="107" y="0"/>
                </a:cubicBezTo>
                <a:cubicBezTo>
                  <a:pt x="144" y="39"/>
                  <a:pt x="144" y="39"/>
                  <a:pt x="144" y="39"/>
                </a:cubicBezTo>
                <a:cubicBezTo>
                  <a:pt x="154" y="73"/>
                  <a:pt x="154" y="73"/>
                  <a:pt x="154" y="73"/>
                </a:cubicBezTo>
                <a:cubicBezTo>
                  <a:pt x="136" y="124"/>
                  <a:pt x="136" y="124"/>
                  <a:pt x="136" y="124"/>
                </a:cubicBezTo>
                <a:cubicBezTo>
                  <a:pt x="147" y="161"/>
                  <a:pt x="147" y="161"/>
                  <a:pt x="147" y="161"/>
                </a:cubicBezTo>
                <a:lnTo>
                  <a:pt x="73" y="216"/>
                </a:lnTo>
                <a:close/>
              </a:path>
            </a:pathLst>
          </a:custGeom>
          <a:solidFill>
            <a:schemeClr val="bg1"/>
          </a:solidFill>
          <a:ln>
            <a:noFill/>
          </a:ln>
        </p:spPr>
        <p:txBody>
          <a:bodyPr vert="horz" wrap="square" lIns="89570" tIns="44785" rIns="89570" bIns="44785" numCol="1" anchor="t" anchorCtr="0" compatLnSpc="1">
            <a:prstTxWarp prst="textNoShape">
              <a:avLst/>
            </a:prstTxWarp>
          </a:bodyPr>
          <a:lstStyle/>
          <a:p>
            <a:pPr defTabSz="895816"/>
            <a:endParaRPr lang="en-US" sz="1600">
              <a:gradFill>
                <a:gsLst>
                  <a:gs pos="1250">
                    <a:srgbClr val="FFFFFF"/>
                  </a:gs>
                  <a:gs pos="100000">
                    <a:srgbClr val="FFFFFF"/>
                  </a:gs>
                </a:gsLst>
                <a:lin ang="5400000" scaled="0"/>
              </a:gradFill>
            </a:endParaRPr>
          </a:p>
        </p:txBody>
      </p:sp>
      <p:sp>
        <p:nvSpPr>
          <p:cNvPr id="5" name="Rectangle 4"/>
          <p:cNvSpPr/>
          <p:nvPr/>
        </p:nvSpPr>
        <p:spPr bwMode="auto">
          <a:xfrm>
            <a:off x="3212937" y="1030162"/>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a:gradFill>
                  <a:gsLst>
                    <a:gs pos="1250">
                      <a:srgbClr val="FFFFFF"/>
                    </a:gs>
                    <a:gs pos="100000">
                      <a:srgbClr val="FFFFFF"/>
                    </a:gs>
                  </a:gsLst>
                  <a:lin ang="5400000" scaled="0"/>
                </a:gradFill>
                <a:cs typeface="Segoe UI" pitchFamily="34" charset="0"/>
              </a:rPr>
              <a:t>Sales </a:t>
            </a:r>
            <a:br>
              <a:rPr lang="en-US" sz="1567" kern="0">
                <a:gradFill>
                  <a:gsLst>
                    <a:gs pos="1250">
                      <a:srgbClr val="FFFFFF"/>
                    </a:gs>
                    <a:gs pos="100000">
                      <a:srgbClr val="FFFFFF"/>
                    </a:gs>
                  </a:gsLst>
                  <a:lin ang="5400000" scaled="0"/>
                </a:gradFill>
                <a:cs typeface="Segoe UI" pitchFamily="34" charset="0"/>
              </a:rPr>
            </a:br>
            <a:r>
              <a:rPr lang="en-US" sz="1567" kern="0">
                <a:gradFill>
                  <a:gsLst>
                    <a:gs pos="1250">
                      <a:srgbClr val="FFFFFF"/>
                    </a:gs>
                    <a:gs pos="100000">
                      <a:srgbClr val="FFFFFF"/>
                    </a:gs>
                  </a:gsLst>
                  <a:lin ang="5400000" scaled="0"/>
                </a:gradFill>
                <a:cs typeface="Segoe UI" pitchFamily="34" charset="0"/>
              </a:rPr>
              <a:t>and marketing</a:t>
            </a:r>
          </a:p>
        </p:txBody>
      </p:sp>
      <p:sp>
        <p:nvSpPr>
          <p:cNvPr id="110" name="Rectangle 109"/>
          <p:cNvSpPr/>
          <p:nvPr/>
        </p:nvSpPr>
        <p:spPr bwMode="auto">
          <a:xfrm>
            <a:off x="295143" y="1028700"/>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a:gradFill>
                  <a:gsLst>
                    <a:gs pos="1250">
                      <a:srgbClr val="FFFFFF"/>
                    </a:gs>
                    <a:gs pos="100000">
                      <a:srgbClr val="FFFFFF"/>
                    </a:gs>
                  </a:gsLst>
                  <a:lin ang="5400000" scaled="0"/>
                </a:gradFill>
                <a:cs typeface="Segoe UI" pitchFamily="34" charset="0"/>
              </a:rPr>
              <a:t>Finance </a:t>
            </a:r>
            <a:br>
              <a:rPr lang="en-US" sz="1567" kern="0">
                <a:gradFill>
                  <a:gsLst>
                    <a:gs pos="1250">
                      <a:srgbClr val="FFFFFF"/>
                    </a:gs>
                    <a:gs pos="100000">
                      <a:srgbClr val="FFFFFF"/>
                    </a:gs>
                  </a:gsLst>
                  <a:lin ang="5400000" scaled="0"/>
                </a:gradFill>
                <a:cs typeface="Segoe UI" pitchFamily="34" charset="0"/>
              </a:rPr>
            </a:br>
            <a:r>
              <a:rPr lang="en-US" sz="1567" kern="0">
                <a:gradFill>
                  <a:gsLst>
                    <a:gs pos="1250">
                      <a:srgbClr val="FFFFFF"/>
                    </a:gs>
                    <a:gs pos="100000">
                      <a:srgbClr val="FFFFFF"/>
                    </a:gs>
                  </a:gsLst>
                  <a:lin ang="5400000" scaled="0"/>
                </a:gradFill>
                <a:cs typeface="Segoe UI" pitchFamily="34" charset="0"/>
              </a:rPr>
              <a:t>and risk</a:t>
            </a:r>
          </a:p>
        </p:txBody>
      </p:sp>
      <p:sp>
        <p:nvSpPr>
          <p:cNvPr id="111" name="Rectangle 110"/>
          <p:cNvSpPr/>
          <p:nvPr/>
        </p:nvSpPr>
        <p:spPr bwMode="auto">
          <a:xfrm>
            <a:off x="6140115" y="1017761"/>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a:gradFill>
                  <a:gsLst>
                    <a:gs pos="1250">
                      <a:srgbClr val="FFFFFF"/>
                    </a:gs>
                    <a:gs pos="100000">
                      <a:srgbClr val="FFFFFF"/>
                    </a:gs>
                  </a:gsLst>
                  <a:lin ang="5400000" scaled="0"/>
                </a:gradFill>
                <a:cs typeface="Segoe UI" pitchFamily="34" charset="0"/>
              </a:rPr>
              <a:t>Customer </a:t>
            </a:r>
            <a:br>
              <a:rPr lang="en-US" sz="1567" kern="0">
                <a:gradFill>
                  <a:gsLst>
                    <a:gs pos="1250">
                      <a:srgbClr val="FFFFFF"/>
                    </a:gs>
                    <a:gs pos="100000">
                      <a:srgbClr val="FFFFFF"/>
                    </a:gs>
                  </a:gsLst>
                  <a:lin ang="5400000" scaled="0"/>
                </a:gradFill>
                <a:cs typeface="Segoe UI" pitchFamily="34" charset="0"/>
              </a:rPr>
            </a:br>
            <a:r>
              <a:rPr lang="en-US" sz="1567" kern="0">
                <a:gradFill>
                  <a:gsLst>
                    <a:gs pos="1250">
                      <a:srgbClr val="FFFFFF"/>
                    </a:gs>
                    <a:gs pos="100000">
                      <a:srgbClr val="FFFFFF"/>
                    </a:gs>
                  </a:gsLst>
                  <a:lin ang="5400000" scaled="0"/>
                </a:gradFill>
                <a:cs typeface="Segoe UI" pitchFamily="34" charset="0"/>
              </a:rPr>
              <a:t>and channel</a:t>
            </a:r>
          </a:p>
        </p:txBody>
      </p:sp>
      <p:sp>
        <p:nvSpPr>
          <p:cNvPr id="116" name="Rectangle 115"/>
          <p:cNvSpPr/>
          <p:nvPr/>
        </p:nvSpPr>
        <p:spPr bwMode="auto">
          <a:xfrm>
            <a:off x="9068031" y="1017761"/>
            <a:ext cx="2867406" cy="740083"/>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vert="horz" wrap="square" lIns="806458" tIns="45702" rIns="179212" bIns="45702" numCol="1" rtlCol="0" anchor="ctr" anchorCtr="0" compatLnSpc="1">
            <a:prstTxWarp prst="textNoShape">
              <a:avLst/>
            </a:prstTxWarp>
          </a:bodyPr>
          <a:lstStyle/>
          <a:p>
            <a:pPr defTabSz="913741" fontAlgn="base">
              <a:lnSpc>
                <a:spcPct val="90000"/>
              </a:lnSpc>
              <a:spcBef>
                <a:spcPct val="0"/>
              </a:spcBef>
              <a:spcAft>
                <a:spcPct val="0"/>
              </a:spcAft>
            </a:pPr>
            <a:r>
              <a:rPr lang="en-US" sz="1567" kern="0">
                <a:gradFill>
                  <a:gsLst>
                    <a:gs pos="1250">
                      <a:srgbClr val="FFFFFF"/>
                    </a:gs>
                    <a:gs pos="100000">
                      <a:srgbClr val="FFFFFF"/>
                    </a:gs>
                  </a:gsLst>
                  <a:lin ang="5400000" scaled="0"/>
                </a:gradFill>
                <a:cs typeface="Segoe UI" pitchFamily="34" charset="0"/>
              </a:rPr>
              <a:t>Operations </a:t>
            </a:r>
            <a:br>
              <a:rPr lang="en-US" sz="1567" kern="0">
                <a:gradFill>
                  <a:gsLst>
                    <a:gs pos="1250">
                      <a:srgbClr val="FFFFFF"/>
                    </a:gs>
                    <a:gs pos="100000">
                      <a:srgbClr val="FFFFFF"/>
                    </a:gs>
                  </a:gsLst>
                  <a:lin ang="5400000" scaled="0"/>
                </a:gradFill>
                <a:cs typeface="Segoe UI" pitchFamily="34" charset="0"/>
              </a:rPr>
            </a:br>
            <a:r>
              <a:rPr lang="en-US" sz="1567" kern="0">
                <a:gradFill>
                  <a:gsLst>
                    <a:gs pos="1250">
                      <a:srgbClr val="FFFFFF"/>
                    </a:gs>
                    <a:gs pos="100000">
                      <a:srgbClr val="FFFFFF"/>
                    </a:gs>
                  </a:gsLst>
                  <a:lin ang="5400000" scaled="0"/>
                </a:gradFill>
                <a:cs typeface="Segoe UI" pitchFamily="34" charset="0"/>
              </a:rPr>
              <a:t>and workforce</a:t>
            </a:r>
          </a:p>
        </p:txBody>
      </p:sp>
      <p:sp>
        <p:nvSpPr>
          <p:cNvPr id="109" name="Freeform 64"/>
          <p:cNvSpPr>
            <a:spLocks noEditPoints="1"/>
          </p:cNvSpPr>
          <p:nvPr/>
        </p:nvSpPr>
        <p:spPr bwMode="black">
          <a:xfrm>
            <a:off x="3352125" y="1192274"/>
            <a:ext cx="471792" cy="362335"/>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chemeClr val="bg2"/>
          </a:solidFill>
          <a:ln>
            <a:noFill/>
          </a:ln>
        </p:spPr>
        <p:txBody>
          <a:bodyPr vert="horz" wrap="square" lIns="0" tIns="40328" rIns="80655" bIns="40328" numCol="1" anchor="t" anchorCtr="0" compatLnSpc="1">
            <a:prstTxWarp prst="textNoShape">
              <a:avLst/>
            </a:prstTxWarp>
          </a:bodyPr>
          <a:lstStyle/>
          <a:p>
            <a:pPr algn="ctr"/>
            <a:endParaRPr lang="en-US" sz="1567">
              <a:gradFill>
                <a:gsLst>
                  <a:gs pos="1250">
                    <a:srgbClr val="FFFFFF"/>
                  </a:gs>
                  <a:gs pos="100000">
                    <a:srgbClr val="FFFFFF"/>
                  </a:gs>
                </a:gsLst>
                <a:lin ang="5400000" scaled="0"/>
              </a:gradFill>
            </a:endParaRPr>
          </a:p>
        </p:txBody>
      </p:sp>
      <p:sp>
        <p:nvSpPr>
          <p:cNvPr id="43" name="Freeform 242"/>
          <p:cNvSpPr>
            <a:spLocks noChangeAspect="1" noEditPoints="1"/>
          </p:cNvSpPr>
          <p:nvPr/>
        </p:nvSpPr>
        <p:spPr bwMode="auto">
          <a:xfrm>
            <a:off x="9236989" y="1202935"/>
            <a:ext cx="450502" cy="360402"/>
          </a:xfrm>
          <a:custGeom>
            <a:avLst/>
            <a:gdLst>
              <a:gd name="T0" fmla="*/ 63 w 106"/>
              <a:gd name="T1" fmla="*/ 51 h 85"/>
              <a:gd name="T2" fmla="*/ 63 w 106"/>
              <a:gd name="T3" fmla="*/ 51 h 85"/>
              <a:gd name="T4" fmla="*/ 77 w 106"/>
              <a:gd name="T5" fmla="*/ 55 h 85"/>
              <a:gd name="T6" fmla="*/ 77 w 106"/>
              <a:gd name="T7" fmla="*/ 55 h 85"/>
              <a:gd name="T8" fmla="*/ 96 w 106"/>
              <a:gd name="T9" fmla="*/ 47 h 85"/>
              <a:gd name="T10" fmla="*/ 97 w 106"/>
              <a:gd name="T11" fmla="*/ 47 h 85"/>
              <a:gd name="T12" fmla="*/ 97 w 106"/>
              <a:gd name="T13" fmla="*/ 47 h 85"/>
              <a:gd name="T14" fmla="*/ 97 w 106"/>
              <a:gd name="T15" fmla="*/ 47 h 85"/>
              <a:gd name="T16" fmla="*/ 97 w 106"/>
              <a:gd name="T17" fmla="*/ 47 h 85"/>
              <a:gd name="T18" fmla="*/ 106 w 106"/>
              <a:gd name="T19" fmla="*/ 56 h 85"/>
              <a:gd name="T20" fmla="*/ 106 w 106"/>
              <a:gd name="T21" fmla="*/ 77 h 85"/>
              <a:gd name="T22" fmla="*/ 105 w 106"/>
              <a:gd name="T23" fmla="*/ 82 h 85"/>
              <a:gd name="T24" fmla="*/ 105 w 106"/>
              <a:gd name="T25" fmla="*/ 82 h 85"/>
              <a:gd name="T26" fmla="*/ 98 w 106"/>
              <a:gd name="T27" fmla="*/ 85 h 85"/>
              <a:gd name="T28" fmla="*/ 63 w 106"/>
              <a:gd name="T29" fmla="*/ 85 h 85"/>
              <a:gd name="T30" fmla="*/ 63 w 106"/>
              <a:gd name="T31" fmla="*/ 51 h 85"/>
              <a:gd name="T32" fmla="*/ 10 w 106"/>
              <a:gd name="T33" fmla="*/ 85 h 85"/>
              <a:gd name="T34" fmla="*/ 49 w 106"/>
              <a:gd name="T35" fmla="*/ 85 h 85"/>
              <a:gd name="T36" fmla="*/ 56 w 106"/>
              <a:gd name="T37" fmla="*/ 82 h 85"/>
              <a:gd name="T38" fmla="*/ 56 w 106"/>
              <a:gd name="T39" fmla="*/ 82 h 85"/>
              <a:gd name="T40" fmla="*/ 57 w 106"/>
              <a:gd name="T41" fmla="*/ 77 h 85"/>
              <a:gd name="T42" fmla="*/ 57 w 106"/>
              <a:gd name="T43" fmla="*/ 77 h 85"/>
              <a:gd name="T44" fmla="*/ 57 w 106"/>
              <a:gd name="T45" fmla="*/ 45 h 85"/>
              <a:gd name="T46" fmla="*/ 48 w 106"/>
              <a:gd name="T47" fmla="*/ 36 h 85"/>
              <a:gd name="T48" fmla="*/ 48 w 106"/>
              <a:gd name="T49" fmla="*/ 36 h 85"/>
              <a:gd name="T50" fmla="*/ 47 w 106"/>
              <a:gd name="T51" fmla="*/ 36 h 85"/>
              <a:gd name="T52" fmla="*/ 47 w 106"/>
              <a:gd name="T53" fmla="*/ 37 h 85"/>
              <a:gd name="T54" fmla="*/ 29 w 106"/>
              <a:gd name="T55" fmla="*/ 44 h 85"/>
              <a:gd name="T56" fmla="*/ 29 w 106"/>
              <a:gd name="T57" fmla="*/ 44 h 85"/>
              <a:gd name="T58" fmla="*/ 10 w 106"/>
              <a:gd name="T59" fmla="*/ 37 h 85"/>
              <a:gd name="T60" fmla="*/ 10 w 106"/>
              <a:gd name="T61" fmla="*/ 37 h 85"/>
              <a:gd name="T62" fmla="*/ 10 w 106"/>
              <a:gd name="T63" fmla="*/ 36 h 85"/>
              <a:gd name="T64" fmla="*/ 10 w 106"/>
              <a:gd name="T65" fmla="*/ 36 h 85"/>
              <a:gd name="T66" fmla="*/ 0 w 106"/>
              <a:gd name="T67" fmla="*/ 45 h 85"/>
              <a:gd name="T68" fmla="*/ 0 w 106"/>
              <a:gd name="T69" fmla="*/ 77 h 85"/>
              <a:gd name="T70" fmla="*/ 0 w 106"/>
              <a:gd name="T71" fmla="*/ 77 h 85"/>
              <a:gd name="T72" fmla="*/ 2 w 106"/>
              <a:gd name="T73" fmla="*/ 82 h 85"/>
              <a:gd name="T74" fmla="*/ 2 w 106"/>
              <a:gd name="T75" fmla="*/ 82 h 85"/>
              <a:gd name="T76" fmla="*/ 10 w 106"/>
              <a:gd name="T77" fmla="*/ 85 h 85"/>
              <a:gd name="T78" fmla="*/ 29 w 106"/>
              <a:gd name="T79" fmla="*/ 38 h 85"/>
              <a:gd name="T80" fmla="*/ 48 w 106"/>
              <a:gd name="T81" fmla="*/ 19 h 85"/>
              <a:gd name="T82" fmla="*/ 29 w 106"/>
              <a:gd name="T83" fmla="*/ 0 h 85"/>
              <a:gd name="T84" fmla="*/ 9 w 106"/>
              <a:gd name="T85" fmla="*/ 19 h 85"/>
              <a:gd name="T86" fmla="*/ 29 w 106"/>
              <a:gd name="T87" fmla="*/ 38 h 85"/>
              <a:gd name="T88" fmla="*/ 77 w 106"/>
              <a:gd name="T89" fmla="*/ 50 h 85"/>
              <a:gd name="T90" fmla="*/ 95 w 106"/>
              <a:gd name="T91" fmla="*/ 32 h 85"/>
              <a:gd name="T92" fmla="*/ 77 w 106"/>
              <a:gd name="T93" fmla="*/ 15 h 85"/>
              <a:gd name="T94" fmla="*/ 59 w 106"/>
              <a:gd name="T95" fmla="*/ 32 h 85"/>
              <a:gd name="T96" fmla="*/ 77 w 106"/>
              <a:gd name="T97" fmla="*/ 5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06" h="85">
                <a:moveTo>
                  <a:pt x="63" y="51"/>
                </a:moveTo>
                <a:cubicBezTo>
                  <a:pt x="63" y="51"/>
                  <a:pt x="63" y="51"/>
                  <a:pt x="63" y="51"/>
                </a:cubicBezTo>
                <a:cubicBezTo>
                  <a:pt x="67" y="54"/>
                  <a:pt x="72" y="55"/>
                  <a:pt x="77" y="55"/>
                </a:cubicBezTo>
                <a:cubicBezTo>
                  <a:pt x="77" y="55"/>
                  <a:pt x="77" y="55"/>
                  <a:pt x="77" y="55"/>
                </a:cubicBezTo>
                <a:cubicBezTo>
                  <a:pt x="85" y="55"/>
                  <a:pt x="91" y="53"/>
                  <a:pt x="96" y="47"/>
                </a:cubicBezTo>
                <a:cubicBezTo>
                  <a:pt x="97" y="47"/>
                  <a:pt x="97" y="47"/>
                  <a:pt x="97" y="47"/>
                </a:cubicBezTo>
                <a:cubicBezTo>
                  <a:pt x="97" y="47"/>
                  <a:pt x="97" y="47"/>
                  <a:pt x="97" y="47"/>
                </a:cubicBezTo>
                <a:cubicBezTo>
                  <a:pt x="97" y="47"/>
                  <a:pt x="97" y="47"/>
                  <a:pt x="97" y="47"/>
                </a:cubicBezTo>
                <a:cubicBezTo>
                  <a:pt x="97" y="47"/>
                  <a:pt x="97" y="47"/>
                  <a:pt x="97" y="47"/>
                </a:cubicBezTo>
                <a:cubicBezTo>
                  <a:pt x="103" y="47"/>
                  <a:pt x="106" y="51"/>
                  <a:pt x="106" y="56"/>
                </a:cubicBezTo>
                <a:cubicBezTo>
                  <a:pt x="106" y="77"/>
                  <a:pt x="106" y="77"/>
                  <a:pt x="106" y="77"/>
                </a:cubicBezTo>
                <a:cubicBezTo>
                  <a:pt x="106" y="79"/>
                  <a:pt x="105" y="81"/>
                  <a:pt x="105" y="82"/>
                </a:cubicBezTo>
                <a:cubicBezTo>
                  <a:pt x="105" y="82"/>
                  <a:pt x="105" y="82"/>
                  <a:pt x="105" y="82"/>
                </a:cubicBezTo>
                <a:cubicBezTo>
                  <a:pt x="103" y="84"/>
                  <a:pt x="101" y="85"/>
                  <a:pt x="98" y="85"/>
                </a:cubicBezTo>
                <a:cubicBezTo>
                  <a:pt x="63" y="85"/>
                  <a:pt x="63" y="85"/>
                  <a:pt x="63" y="85"/>
                </a:cubicBezTo>
                <a:lnTo>
                  <a:pt x="63" y="51"/>
                </a:lnTo>
                <a:close/>
                <a:moveTo>
                  <a:pt x="10" y="85"/>
                </a:moveTo>
                <a:cubicBezTo>
                  <a:pt x="49" y="85"/>
                  <a:pt x="49" y="85"/>
                  <a:pt x="49" y="85"/>
                </a:cubicBezTo>
                <a:cubicBezTo>
                  <a:pt x="52" y="85"/>
                  <a:pt x="54" y="84"/>
                  <a:pt x="56" y="82"/>
                </a:cubicBezTo>
                <a:cubicBezTo>
                  <a:pt x="56" y="82"/>
                  <a:pt x="56" y="82"/>
                  <a:pt x="56" y="82"/>
                </a:cubicBezTo>
                <a:cubicBezTo>
                  <a:pt x="57" y="81"/>
                  <a:pt x="57" y="79"/>
                  <a:pt x="57" y="77"/>
                </a:cubicBezTo>
                <a:cubicBezTo>
                  <a:pt x="57" y="77"/>
                  <a:pt x="57" y="77"/>
                  <a:pt x="57" y="77"/>
                </a:cubicBezTo>
                <a:cubicBezTo>
                  <a:pt x="57" y="45"/>
                  <a:pt x="57" y="45"/>
                  <a:pt x="57" y="45"/>
                </a:cubicBezTo>
                <a:cubicBezTo>
                  <a:pt x="57" y="39"/>
                  <a:pt x="54" y="36"/>
                  <a:pt x="48" y="36"/>
                </a:cubicBezTo>
                <a:cubicBezTo>
                  <a:pt x="48" y="36"/>
                  <a:pt x="48" y="36"/>
                  <a:pt x="48" y="36"/>
                </a:cubicBezTo>
                <a:cubicBezTo>
                  <a:pt x="47" y="36"/>
                  <a:pt x="47" y="36"/>
                  <a:pt x="47" y="36"/>
                </a:cubicBezTo>
                <a:cubicBezTo>
                  <a:pt x="47" y="37"/>
                  <a:pt x="47" y="37"/>
                  <a:pt x="47" y="37"/>
                </a:cubicBezTo>
                <a:cubicBezTo>
                  <a:pt x="42" y="42"/>
                  <a:pt x="36" y="44"/>
                  <a:pt x="29" y="44"/>
                </a:cubicBezTo>
                <a:cubicBezTo>
                  <a:pt x="29" y="44"/>
                  <a:pt x="29" y="44"/>
                  <a:pt x="29" y="44"/>
                </a:cubicBezTo>
                <a:cubicBezTo>
                  <a:pt x="21" y="44"/>
                  <a:pt x="16" y="42"/>
                  <a:pt x="10" y="37"/>
                </a:cubicBezTo>
                <a:cubicBezTo>
                  <a:pt x="10" y="37"/>
                  <a:pt x="10" y="37"/>
                  <a:pt x="10" y="37"/>
                </a:cubicBezTo>
                <a:cubicBezTo>
                  <a:pt x="10" y="36"/>
                  <a:pt x="10" y="36"/>
                  <a:pt x="10" y="36"/>
                </a:cubicBezTo>
                <a:cubicBezTo>
                  <a:pt x="10" y="36"/>
                  <a:pt x="10" y="36"/>
                  <a:pt x="10" y="36"/>
                </a:cubicBezTo>
                <a:cubicBezTo>
                  <a:pt x="4" y="36"/>
                  <a:pt x="1" y="39"/>
                  <a:pt x="0" y="45"/>
                </a:cubicBezTo>
                <a:cubicBezTo>
                  <a:pt x="0" y="77"/>
                  <a:pt x="0" y="77"/>
                  <a:pt x="0" y="77"/>
                </a:cubicBezTo>
                <a:cubicBezTo>
                  <a:pt x="0" y="77"/>
                  <a:pt x="0" y="77"/>
                  <a:pt x="0" y="77"/>
                </a:cubicBezTo>
                <a:cubicBezTo>
                  <a:pt x="0" y="79"/>
                  <a:pt x="1" y="81"/>
                  <a:pt x="2" y="82"/>
                </a:cubicBezTo>
                <a:cubicBezTo>
                  <a:pt x="2" y="82"/>
                  <a:pt x="2" y="82"/>
                  <a:pt x="2" y="82"/>
                </a:cubicBezTo>
                <a:cubicBezTo>
                  <a:pt x="3" y="84"/>
                  <a:pt x="6" y="85"/>
                  <a:pt x="10" y="85"/>
                </a:cubicBezTo>
                <a:close/>
                <a:moveTo>
                  <a:pt x="29" y="38"/>
                </a:moveTo>
                <a:cubicBezTo>
                  <a:pt x="39" y="38"/>
                  <a:pt x="48" y="29"/>
                  <a:pt x="48" y="19"/>
                </a:cubicBezTo>
                <a:cubicBezTo>
                  <a:pt x="48" y="8"/>
                  <a:pt x="39" y="0"/>
                  <a:pt x="29" y="0"/>
                </a:cubicBezTo>
                <a:cubicBezTo>
                  <a:pt x="18" y="0"/>
                  <a:pt x="9" y="8"/>
                  <a:pt x="9" y="19"/>
                </a:cubicBezTo>
                <a:cubicBezTo>
                  <a:pt x="9" y="29"/>
                  <a:pt x="18" y="38"/>
                  <a:pt x="29" y="38"/>
                </a:cubicBezTo>
                <a:close/>
                <a:moveTo>
                  <a:pt x="77" y="50"/>
                </a:moveTo>
                <a:cubicBezTo>
                  <a:pt x="87" y="50"/>
                  <a:pt x="95" y="42"/>
                  <a:pt x="95" y="32"/>
                </a:cubicBezTo>
                <a:cubicBezTo>
                  <a:pt x="95" y="23"/>
                  <a:pt x="87" y="15"/>
                  <a:pt x="77" y="15"/>
                </a:cubicBezTo>
                <a:cubicBezTo>
                  <a:pt x="67" y="15"/>
                  <a:pt x="59" y="23"/>
                  <a:pt x="59" y="32"/>
                </a:cubicBezTo>
                <a:cubicBezTo>
                  <a:pt x="59" y="42"/>
                  <a:pt x="67" y="50"/>
                  <a:pt x="77" y="50"/>
                </a:cubicBezTo>
                <a:close/>
              </a:path>
            </a:pathLst>
          </a:custGeom>
          <a:solidFill>
            <a:schemeClr val="bg2"/>
          </a:solidFill>
          <a:ln>
            <a:noFill/>
          </a:ln>
        </p:spPr>
        <p:txBody>
          <a:bodyPr vert="horz" wrap="square" lIns="89606" tIns="44804" rIns="89606" bIns="44804" numCol="1" anchor="t" anchorCtr="0" compatLnSpc="1">
            <a:prstTxWarp prst="textNoShape">
              <a:avLst/>
            </a:prstTxWarp>
          </a:bodyPr>
          <a:lstStyle/>
          <a:p>
            <a:pPr defTabSz="914004"/>
            <a:endParaRPr lang="en-US" sz="1764" baseline="-25000">
              <a:gradFill>
                <a:gsLst>
                  <a:gs pos="1250">
                    <a:srgbClr val="FFFFFF"/>
                  </a:gs>
                  <a:gs pos="100000">
                    <a:srgbClr val="FFFFFF"/>
                  </a:gs>
                </a:gsLst>
                <a:lin ang="5400000" scaled="0"/>
              </a:gradFill>
            </a:endParaRPr>
          </a:p>
        </p:txBody>
      </p:sp>
      <p:sp>
        <p:nvSpPr>
          <p:cNvPr id="82" name="Freeform 12"/>
          <p:cNvSpPr>
            <a:spLocks noChangeAspect="1"/>
          </p:cNvSpPr>
          <p:nvPr/>
        </p:nvSpPr>
        <p:spPr bwMode="black">
          <a:xfrm>
            <a:off x="6309420" y="1182356"/>
            <a:ext cx="498424" cy="393033"/>
          </a:xfrm>
          <a:custGeom>
            <a:avLst/>
            <a:gdLst/>
            <a:ahLst/>
            <a:cxnLst/>
            <a:rect l="l" t="t" r="r" b="b"/>
            <a:pathLst>
              <a:path w="611218" h="481979">
                <a:moveTo>
                  <a:pt x="224745" y="94707"/>
                </a:moveTo>
                <a:cubicBezTo>
                  <a:pt x="347961" y="94707"/>
                  <a:pt x="448505" y="171589"/>
                  <a:pt x="448505" y="266213"/>
                </a:cubicBezTo>
                <a:cubicBezTo>
                  <a:pt x="448505" y="360837"/>
                  <a:pt x="347961" y="436734"/>
                  <a:pt x="224745" y="436734"/>
                </a:cubicBezTo>
                <a:cubicBezTo>
                  <a:pt x="202074" y="436734"/>
                  <a:pt x="181373" y="434763"/>
                  <a:pt x="161659" y="429834"/>
                </a:cubicBezTo>
                <a:cubicBezTo>
                  <a:pt x="135044" y="478132"/>
                  <a:pt x="86744" y="488974"/>
                  <a:pt x="44358" y="478132"/>
                </a:cubicBezTo>
                <a:cubicBezTo>
                  <a:pt x="69986" y="455462"/>
                  <a:pt x="92658" y="434763"/>
                  <a:pt x="109416" y="413078"/>
                </a:cubicBezTo>
                <a:cubicBezTo>
                  <a:pt x="43372" y="382522"/>
                  <a:pt x="0" y="328310"/>
                  <a:pt x="0" y="266213"/>
                </a:cubicBezTo>
                <a:cubicBezTo>
                  <a:pt x="0" y="171589"/>
                  <a:pt x="100544" y="94707"/>
                  <a:pt x="224745" y="94707"/>
                </a:cubicBezTo>
                <a:close/>
                <a:moveTo>
                  <a:pt x="386440" y="0"/>
                </a:moveTo>
                <a:cubicBezTo>
                  <a:pt x="510659" y="0"/>
                  <a:pt x="611218" y="76830"/>
                  <a:pt x="611218" y="170405"/>
                </a:cubicBezTo>
                <a:cubicBezTo>
                  <a:pt x="611218" y="232460"/>
                  <a:pt x="566854" y="287620"/>
                  <a:pt x="501787" y="317170"/>
                </a:cubicBezTo>
                <a:cubicBezTo>
                  <a:pt x="518546" y="338840"/>
                  <a:pt x="541221" y="360510"/>
                  <a:pt x="566854" y="382180"/>
                </a:cubicBezTo>
                <a:cubicBezTo>
                  <a:pt x="523476" y="393015"/>
                  <a:pt x="481083" y="383165"/>
                  <a:pt x="454465" y="334900"/>
                </a:cubicBezTo>
                <a:cubicBezTo>
                  <a:pt x="547137" y="154645"/>
                  <a:pt x="301656" y="47280"/>
                  <a:pt x="201097" y="73875"/>
                </a:cubicBezTo>
                <a:cubicBezTo>
                  <a:pt x="241518" y="29550"/>
                  <a:pt x="309542" y="0"/>
                  <a:pt x="386440" y="0"/>
                </a:cubicBezTo>
                <a:close/>
              </a:path>
            </a:pathLst>
          </a:custGeom>
          <a:solidFill>
            <a:schemeClr val="bg2"/>
          </a:solidFill>
          <a:ln>
            <a:noFill/>
          </a:ln>
        </p:spPr>
        <p:txBody>
          <a:bodyPr vert="horz" wrap="square" lIns="89606" tIns="44804" rIns="89606" bIns="44804" numCol="1" anchor="t" anchorCtr="0" compatLnSpc="1">
            <a:prstTxWarp prst="textNoShape">
              <a:avLst/>
            </a:prstTxWarp>
          </a:bodyPr>
          <a:lstStyle/>
          <a:p>
            <a:pPr defTabSz="914004"/>
            <a:endParaRPr lang="en-US" sz="1764">
              <a:gradFill>
                <a:gsLst>
                  <a:gs pos="1250">
                    <a:srgbClr val="FFFFFF"/>
                  </a:gs>
                  <a:gs pos="100000">
                    <a:srgbClr val="FFFFFF"/>
                  </a:gs>
                </a:gsLst>
                <a:lin ang="5400000" scaled="0"/>
              </a:gradFill>
            </a:endParaRPr>
          </a:p>
        </p:txBody>
      </p:sp>
      <p:sp>
        <p:nvSpPr>
          <p:cNvPr id="108" name="Freeform 11"/>
          <p:cNvSpPr>
            <a:spLocks noEditPoints="1"/>
          </p:cNvSpPr>
          <p:nvPr/>
        </p:nvSpPr>
        <p:spPr bwMode="auto">
          <a:xfrm>
            <a:off x="472182" y="1293170"/>
            <a:ext cx="512428" cy="234253"/>
          </a:xfrm>
          <a:custGeom>
            <a:avLst/>
            <a:gdLst>
              <a:gd name="T0" fmla="*/ 205 w 400"/>
              <a:gd name="T1" fmla="*/ 64 h 183"/>
              <a:gd name="T2" fmla="*/ 211 w 400"/>
              <a:gd name="T3" fmla="*/ 57 h 183"/>
              <a:gd name="T4" fmla="*/ 186 w 400"/>
              <a:gd name="T5" fmla="*/ 69 h 183"/>
              <a:gd name="T6" fmla="*/ 199 w 400"/>
              <a:gd name="T7" fmla="*/ 67 h 183"/>
              <a:gd name="T8" fmla="*/ 219 w 400"/>
              <a:gd name="T9" fmla="*/ 30 h 183"/>
              <a:gd name="T10" fmla="*/ 208 w 400"/>
              <a:gd name="T11" fmla="*/ 31 h 183"/>
              <a:gd name="T12" fmla="*/ 198 w 400"/>
              <a:gd name="T13" fmla="*/ 36 h 183"/>
              <a:gd name="T14" fmla="*/ 205 w 400"/>
              <a:gd name="T15" fmla="*/ 42 h 183"/>
              <a:gd name="T16" fmla="*/ 304 w 400"/>
              <a:gd name="T17" fmla="*/ 101 h 183"/>
              <a:gd name="T18" fmla="*/ 400 w 400"/>
              <a:gd name="T19" fmla="*/ 3 h 183"/>
              <a:gd name="T20" fmla="*/ 104 w 400"/>
              <a:gd name="T21" fmla="*/ 0 h 183"/>
              <a:gd name="T22" fmla="*/ 2 w 400"/>
              <a:gd name="T23" fmla="*/ 94 h 183"/>
              <a:gd name="T24" fmla="*/ 6 w 400"/>
              <a:gd name="T25" fmla="*/ 103 h 183"/>
              <a:gd name="T26" fmla="*/ 150 w 400"/>
              <a:gd name="T27" fmla="*/ 59 h 183"/>
              <a:gd name="T28" fmla="*/ 168 w 400"/>
              <a:gd name="T29" fmla="*/ 66 h 183"/>
              <a:gd name="T30" fmla="*/ 194 w 400"/>
              <a:gd name="T31" fmla="*/ 53 h 183"/>
              <a:gd name="T32" fmla="*/ 190 w 400"/>
              <a:gd name="T33" fmla="*/ 52 h 183"/>
              <a:gd name="T34" fmla="*/ 174 w 400"/>
              <a:gd name="T35" fmla="*/ 48 h 183"/>
              <a:gd name="T36" fmla="*/ 176 w 400"/>
              <a:gd name="T37" fmla="*/ 38 h 183"/>
              <a:gd name="T38" fmla="*/ 199 w 400"/>
              <a:gd name="T39" fmla="*/ 26 h 183"/>
              <a:gd name="T40" fmla="*/ 228 w 400"/>
              <a:gd name="T41" fmla="*/ 21 h 183"/>
              <a:gd name="T42" fmla="*/ 243 w 400"/>
              <a:gd name="T43" fmla="*/ 14 h 183"/>
              <a:gd name="T44" fmla="*/ 248 w 400"/>
              <a:gd name="T45" fmla="*/ 21 h 183"/>
              <a:gd name="T46" fmla="*/ 257 w 400"/>
              <a:gd name="T47" fmla="*/ 29 h 183"/>
              <a:gd name="T48" fmla="*/ 232 w 400"/>
              <a:gd name="T49" fmla="*/ 36 h 183"/>
              <a:gd name="T50" fmla="*/ 227 w 400"/>
              <a:gd name="T51" fmla="*/ 29 h 183"/>
              <a:gd name="T52" fmla="*/ 216 w 400"/>
              <a:gd name="T53" fmla="*/ 43 h 183"/>
              <a:gd name="T54" fmla="*/ 233 w 400"/>
              <a:gd name="T55" fmla="*/ 47 h 183"/>
              <a:gd name="T56" fmla="*/ 235 w 400"/>
              <a:gd name="T57" fmla="*/ 57 h 183"/>
              <a:gd name="T58" fmla="*/ 225 w 400"/>
              <a:gd name="T59" fmla="*/ 66 h 183"/>
              <a:gd name="T60" fmla="*/ 197 w 400"/>
              <a:gd name="T61" fmla="*/ 75 h 183"/>
              <a:gd name="T62" fmla="*/ 169 w 400"/>
              <a:gd name="T63" fmla="*/ 84 h 183"/>
              <a:gd name="T64" fmla="*/ 167 w 400"/>
              <a:gd name="T65" fmla="*/ 78 h 183"/>
              <a:gd name="T66" fmla="*/ 150 w 400"/>
              <a:gd name="T67" fmla="*/ 59 h 183"/>
              <a:gd name="T68" fmla="*/ 2 w 400"/>
              <a:gd name="T69" fmla="*/ 122 h 183"/>
              <a:gd name="T70" fmla="*/ 311 w 400"/>
              <a:gd name="T71" fmla="*/ 143 h 183"/>
              <a:gd name="T72" fmla="*/ 400 w 400"/>
              <a:gd name="T73" fmla="*/ 59 h 183"/>
              <a:gd name="T74" fmla="*/ 306 w 400"/>
              <a:gd name="T75" fmla="*/ 122 h 183"/>
              <a:gd name="T76" fmla="*/ 2 w 400"/>
              <a:gd name="T77" fmla="*/ 183 h 183"/>
              <a:gd name="T78" fmla="*/ 328 w 400"/>
              <a:gd name="T79" fmla="*/ 180 h 183"/>
              <a:gd name="T80" fmla="*/ 400 w 400"/>
              <a:gd name="T81" fmla="*/ 79 h 183"/>
              <a:gd name="T82" fmla="*/ 2 w 400"/>
              <a:gd name="T83" fmla="*/ 16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400" h="183">
                <a:moveTo>
                  <a:pt x="199" y="67"/>
                </a:moveTo>
                <a:cubicBezTo>
                  <a:pt x="201" y="66"/>
                  <a:pt x="203" y="65"/>
                  <a:pt x="205" y="64"/>
                </a:cubicBezTo>
                <a:cubicBezTo>
                  <a:pt x="207" y="63"/>
                  <a:pt x="209" y="62"/>
                  <a:pt x="210" y="61"/>
                </a:cubicBezTo>
                <a:cubicBezTo>
                  <a:pt x="212" y="59"/>
                  <a:pt x="212" y="58"/>
                  <a:pt x="211" y="57"/>
                </a:cubicBezTo>
                <a:cubicBezTo>
                  <a:pt x="209" y="56"/>
                  <a:pt x="206" y="55"/>
                  <a:pt x="201" y="54"/>
                </a:cubicBezTo>
                <a:cubicBezTo>
                  <a:pt x="186" y="69"/>
                  <a:pt x="186" y="69"/>
                  <a:pt x="186" y="69"/>
                </a:cubicBezTo>
                <a:cubicBezTo>
                  <a:pt x="188" y="69"/>
                  <a:pt x="190" y="68"/>
                  <a:pt x="192" y="68"/>
                </a:cubicBezTo>
                <a:cubicBezTo>
                  <a:pt x="194" y="68"/>
                  <a:pt x="197" y="67"/>
                  <a:pt x="199" y="67"/>
                </a:cubicBezTo>
                <a:close/>
                <a:moveTo>
                  <a:pt x="205" y="42"/>
                </a:moveTo>
                <a:cubicBezTo>
                  <a:pt x="219" y="30"/>
                  <a:pt x="219" y="30"/>
                  <a:pt x="219" y="30"/>
                </a:cubicBezTo>
                <a:cubicBezTo>
                  <a:pt x="217" y="30"/>
                  <a:pt x="215" y="30"/>
                  <a:pt x="213" y="30"/>
                </a:cubicBezTo>
                <a:cubicBezTo>
                  <a:pt x="211" y="30"/>
                  <a:pt x="210" y="31"/>
                  <a:pt x="208" y="31"/>
                </a:cubicBezTo>
                <a:cubicBezTo>
                  <a:pt x="206" y="32"/>
                  <a:pt x="204" y="33"/>
                  <a:pt x="203" y="33"/>
                </a:cubicBezTo>
                <a:cubicBezTo>
                  <a:pt x="201" y="34"/>
                  <a:pt x="200" y="35"/>
                  <a:pt x="198" y="36"/>
                </a:cubicBezTo>
                <a:cubicBezTo>
                  <a:pt x="197" y="38"/>
                  <a:pt x="196" y="39"/>
                  <a:pt x="197" y="40"/>
                </a:cubicBezTo>
                <a:cubicBezTo>
                  <a:pt x="198" y="41"/>
                  <a:pt x="201" y="42"/>
                  <a:pt x="205" y="42"/>
                </a:cubicBezTo>
                <a:close/>
                <a:moveTo>
                  <a:pt x="300" y="103"/>
                </a:moveTo>
                <a:cubicBezTo>
                  <a:pt x="302" y="103"/>
                  <a:pt x="303" y="102"/>
                  <a:pt x="304" y="101"/>
                </a:cubicBezTo>
                <a:cubicBezTo>
                  <a:pt x="398" y="9"/>
                  <a:pt x="398" y="9"/>
                  <a:pt x="398" y="9"/>
                </a:cubicBezTo>
                <a:cubicBezTo>
                  <a:pt x="400" y="7"/>
                  <a:pt x="400" y="5"/>
                  <a:pt x="400" y="3"/>
                </a:cubicBezTo>
                <a:cubicBezTo>
                  <a:pt x="399" y="1"/>
                  <a:pt x="397" y="0"/>
                  <a:pt x="395" y="0"/>
                </a:cubicBezTo>
                <a:cubicBezTo>
                  <a:pt x="104" y="0"/>
                  <a:pt x="104" y="0"/>
                  <a:pt x="104" y="0"/>
                </a:cubicBezTo>
                <a:cubicBezTo>
                  <a:pt x="103" y="0"/>
                  <a:pt x="102" y="1"/>
                  <a:pt x="101" y="1"/>
                </a:cubicBezTo>
                <a:cubicBezTo>
                  <a:pt x="2" y="94"/>
                  <a:pt x="2" y="94"/>
                  <a:pt x="2" y="94"/>
                </a:cubicBezTo>
                <a:cubicBezTo>
                  <a:pt x="1" y="95"/>
                  <a:pt x="0" y="97"/>
                  <a:pt x="1" y="99"/>
                </a:cubicBezTo>
                <a:cubicBezTo>
                  <a:pt x="2" y="101"/>
                  <a:pt x="4" y="103"/>
                  <a:pt x="6" y="103"/>
                </a:cubicBezTo>
                <a:lnTo>
                  <a:pt x="300" y="103"/>
                </a:lnTo>
                <a:close/>
                <a:moveTo>
                  <a:pt x="150" y="59"/>
                </a:moveTo>
                <a:cubicBezTo>
                  <a:pt x="171" y="59"/>
                  <a:pt x="171" y="59"/>
                  <a:pt x="171" y="59"/>
                </a:cubicBezTo>
                <a:cubicBezTo>
                  <a:pt x="168" y="62"/>
                  <a:pt x="167" y="64"/>
                  <a:pt x="168" y="66"/>
                </a:cubicBezTo>
                <a:cubicBezTo>
                  <a:pt x="170" y="67"/>
                  <a:pt x="173" y="68"/>
                  <a:pt x="177" y="69"/>
                </a:cubicBezTo>
                <a:cubicBezTo>
                  <a:pt x="194" y="53"/>
                  <a:pt x="194" y="53"/>
                  <a:pt x="194" y="53"/>
                </a:cubicBezTo>
                <a:cubicBezTo>
                  <a:pt x="193" y="53"/>
                  <a:pt x="193" y="53"/>
                  <a:pt x="192" y="52"/>
                </a:cubicBezTo>
                <a:cubicBezTo>
                  <a:pt x="191" y="52"/>
                  <a:pt x="191" y="52"/>
                  <a:pt x="190" y="52"/>
                </a:cubicBezTo>
                <a:cubicBezTo>
                  <a:pt x="187" y="52"/>
                  <a:pt x="183" y="51"/>
                  <a:pt x="181" y="51"/>
                </a:cubicBezTo>
                <a:cubicBezTo>
                  <a:pt x="178" y="50"/>
                  <a:pt x="176" y="49"/>
                  <a:pt x="174" y="48"/>
                </a:cubicBezTo>
                <a:cubicBezTo>
                  <a:pt x="172" y="47"/>
                  <a:pt x="172" y="46"/>
                  <a:pt x="172" y="44"/>
                </a:cubicBezTo>
                <a:cubicBezTo>
                  <a:pt x="172" y="42"/>
                  <a:pt x="173" y="40"/>
                  <a:pt x="176" y="38"/>
                </a:cubicBezTo>
                <a:cubicBezTo>
                  <a:pt x="179" y="35"/>
                  <a:pt x="182" y="33"/>
                  <a:pt x="186" y="31"/>
                </a:cubicBezTo>
                <a:cubicBezTo>
                  <a:pt x="191" y="29"/>
                  <a:pt x="195" y="27"/>
                  <a:pt x="199" y="26"/>
                </a:cubicBezTo>
                <a:cubicBezTo>
                  <a:pt x="204" y="24"/>
                  <a:pt x="209" y="23"/>
                  <a:pt x="214" y="22"/>
                </a:cubicBezTo>
                <a:cubicBezTo>
                  <a:pt x="219" y="21"/>
                  <a:pt x="224" y="21"/>
                  <a:pt x="228" y="21"/>
                </a:cubicBezTo>
                <a:cubicBezTo>
                  <a:pt x="234" y="15"/>
                  <a:pt x="234" y="15"/>
                  <a:pt x="234" y="15"/>
                </a:cubicBezTo>
                <a:cubicBezTo>
                  <a:pt x="243" y="14"/>
                  <a:pt x="243" y="14"/>
                  <a:pt x="243" y="14"/>
                </a:cubicBezTo>
                <a:cubicBezTo>
                  <a:pt x="237" y="20"/>
                  <a:pt x="237" y="20"/>
                  <a:pt x="237" y="20"/>
                </a:cubicBezTo>
                <a:cubicBezTo>
                  <a:pt x="241" y="20"/>
                  <a:pt x="245" y="21"/>
                  <a:pt x="248" y="21"/>
                </a:cubicBezTo>
                <a:cubicBezTo>
                  <a:pt x="251" y="22"/>
                  <a:pt x="253" y="23"/>
                  <a:pt x="255" y="24"/>
                </a:cubicBezTo>
                <a:cubicBezTo>
                  <a:pt x="257" y="25"/>
                  <a:pt x="257" y="27"/>
                  <a:pt x="257" y="29"/>
                </a:cubicBezTo>
                <a:cubicBezTo>
                  <a:pt x="257" y="31"/>
                  <a:pt x="256" y="33"/>
                  <a:pt x="253" y="36"/>
                </a:cubicBezTo>
                <a:cubicBezTo>
                  <a:pt x="232" y="36"/>
                  <a:pt x="232" y="36"/>
                  <a:pt x="232" y="36"/>
                </a:cubicBezTo>
                <a:cubicBezTo>
                  <a:pt x="234" y="34"/>
                  <a:pt x="235" y="33"/>
                  <a:pt x="234" y="31"/>
                </a:cubicBezTo>
                <a:cubicBezTo>
                  <a:pt x="233" y="30"/>
                  <a:pt x="231" y="29"/>
                  <a:pt x="227" y="29"/>
                </a:cubicBezTo>
                <a:cubicBezTo>
                  <a:pt x="213" y="43"/>
                  <a:pt x="213" y="43"/>
                  <a:pt x="213" y="43"/>
                </a:cubicBezTo>
                <a:cubicBezTo>
                  <a:pt x="214" y="43"/>
                  <a:pt x="215" y="43"/>
                  <a:pt x="216" y="43"/>
                </a:cubicBezTo>
                <a:cubicBezTo>
                  <a:pt x="217" y="43"/>
                  <a:pt x="218" y="44"/>
                  <a:pt x="220" y="44"/>
                </a:cubicBezTo>
                <a:cubicBezTo>
                  <a:pt x="226" y="45"/>
                  <a:pt x="230" y="46"/>
                  <a:pt x="233" y="47"/>
                </a:cubicBezTo>
                <a:cubicBezTo>
                  <a:pt x="235" y="49"/>
                  <a:pt x="236" y="50"/>
                  <a:pt x="237" y="52"/>
                </a:cubicBezTo>
                <a:cubicBezTo>
                  <a:pt x="237" y="54"/>
                  <a:pt x="236" y="55"/>
                  <a:pt x="235" y="57"/>
                </a:cubicBezTo>
                <a:cubicBezTo>
                  <a:pt x="234" y="59"/>
                  <a:pt x="232" y="60"/>
                  <a:pt x="231" y="61"/>
                </a:cubicBezTo>
                <a:cubicBezTo>
                  <a:pt x="230" y="63"/>
                  <a:pt x="228" y="64"/>
                  <a:pt x="225" y="66"/>
                </a:cubicBezTo>
                <a:cubicBezTo>
                  <a:pt x="222" y="68"/>
                  <a:pt x="218" y="69"/>
                  <a:pt x="214" y="71"/>
                </a:cubicBezTo>
                <a:cubicBezTo>
                  <a:pt x="209" y="73"/>
                  <a:pt x="204" y="74"/>
                  <a:pt x="197" y="75"/>
                </a:cubicBezTo>
                <a:cubicBezTo>
                  <a:pt x="191" y="77"/>
                  <a:pt x="184" y="77"/>
                  <a:pt x="176" y="78"/>
                </a:cubicBezTo>
                <a:cubicBezTo>
                  <a:pt x="169" y="84"/>
                  <a:pt x="169" y="84"/>
                  <a:pt x="169" y="84"/>
                </a:cubicBezTo>
                <a:cubicBezTo>
                  <a:pt x="160" y="84"/>
                  <a:pt x="160" y="84"/>
                  <a:pt x="160" y="84"/>
                </a:cubicBezTo>
                <a:cubicBezTo>
                  <a:pt x="167" y="78"/>
                  <a:pt x="167" y="78"/>
                  <a:pt x="167" y="78"/>
                </a:cubicBezTo>
                <a:cubicBezTo>
                  <a:pt x="156" y="77"/>
                  <a:pt x="149" y="75"/>
                  <a:pt x="146" y="72"/>
                </a:cubicBezTo>
                <a:cubicBezTo>
                  <a:pt x="143" y="69"/>
                  <a:pt x="145" y="65"/>
                  <a:pt x="150" y="59"/>
                </a:cubicBezTo>
                <a:close/>
                <a:moveTo>
                  <a:pt x="306" y="122"/>
                </a:moveTo>
                <a:cubicBezTo>
                  <a:pt x="2" y="122"/>
                  <a:pt x="2" y="122"/>
                  <a:pt x="2" y="122"/>
                </a:cubicBezTo>
                <a:cubicBezTo>
                  <a:pt x="2" y="143"/>
                  <a:pt x="2" y="143"/>
                  <a:pt x="2" y="143"/>
                </a:cubicBezTo>
                <a:cubicBezTo>
                  <a:pt x="311" y="143"/>
                  <a:pt x="311" y="143"/>
                  <a:pt x="311" y="143"/>
                </a:cubicBezTo>
                <a:cubicBezTo>
                  <a:pt x="313" y="143"/>
                  <a:pt x="316" y="142"/>
                  <a:pt x="318" y="140"/>
                </a:cubicBezTo>
                <a:cubicBezTo>
                  <a:pt x="400" y="59"/>
                  <a:pt x="400" y="59"/>
                  <a:pt x="400" y="59"/>
                </a:cubicBezTo>
                <a:cubicBezTo>
                  <a:pt x="400" y="28"/>
                  <a:pt x="400" y="28"/>
                  <a:pt x="400" y="28"/>
                </a:cubicBezTo>
                <a:lnTo>
                  <a:pt x="306" y="122"/>
                </a:lnTo>
                <a:close/>
                <a:moveTo>
                  <a:pt x="2" y="162"/>
                </a:moveTo>
                <a:cubicBezTo>
                  <a:pt x="2" y="183"/>
                  <a:pt x="2" y="183"/>
                  <a:pt x="2" y="183"/>
                </a:cubicBezTo>
                <a:cubicBezTo>
                  <a:pt x="321" y="183"/>
                  <a:pt x="321" y="183"/>
                  <a:pt x="321" y="183"/>
                </a:cubicBezTo>
                <a:cubicBezTo>
                  <a:pt x="324" y="183"/>
                  <a:pt x="326" y="182"/>
                  <a:pt x="328" y="180"/>
                </a:cubicBezTo>
                <a:cubicBezTo>
                  <a:pt x="400" y="109"/>
                  <a:pt x="400" y="109"/>
                  <a:pt x="400" y="109"/>
                </a:cubicBezTo>
                <a:cubicBezTo>
                  <a:pt x="400" y="79"/>
                  <a:pt x="400" y="79"/>
                  <a:pt x="400" y="79"/>
                </a:cubicBezTo>
                <a:cubicBezTo>
                  <a:pt x="317" y="162"/>
                  <a:pt x="317" y="162"/>
                  <a:pt x="317" y="162"/>
                </a:cubicBezTo>
                <a:lnTo>
                  <a:pt x="2" y="162"/>
                </a:lnTo>
                <a:close/>
              </a:path>
            </a:pathLst>
          </a:custGeom>
          <a:solidFill>
            <a:schemeClr val="bg2"/>
          </a:solidFill>
          <a:ln>
            <a:noFill/>
          </a:ln>
        </p:spPr>
        <p:txBody>
          <a:bodyPr vert="horz" wrap="square" lIns="89606" tIns="44804" rIns="89606" bIns="44804" numCol="1" anchor="t" anchorCtr="0" compatLnSpc="1">
            <a:prstTxWarp prst="textNoShape">
              <a:avLst/>
            </a:prstTxWarp>
          </a:bodyPr>
          <a:lstStyle/>
          <a:p>
            <a:pPr defTabSz="895820"/>
            <a:endParaRPr lang="en-US" sz="1666">
              <a:gradFill>
                <a:gsLst>
                  <a:gs pos="1250">
                    <a:srgbClr val="FFFFFF"/>
                  </a:gs>
                  <a:gs pos="100000">
                    <a:srgbClr val="FFFFFF"/>
                  </a:gs>
                </a:gsLst>
                <a:lin ang="5400000" scaled="0"/>
              </a:gradFill>
            </a:endParaRPr>
          </a:p>
        </p:txBody>
      </p:sp>
      <p:sp>
        <p:nvSpPr>
          <p:cNvPr id="74" name="Rectangle 73"/>
          <p:cNvSpPr/>
          <p:nvPr/>
        </p:nvSpPr>
        <p:spPr bwMode="auto">
          <a:xfrm>
            <a:off x="308455" y="3267596"/>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a:gradFill>
                  <a:gsLst>
                    <a:gs pos="1250">
                      <a:srgbClr val="FFFFFF"/>
                    </a:gs>
                    <a:gs pos="100000">
                      <a:srgbClr val="FFFFFF"/>
                    </a:gs>
                  </a:gsLst>
                  <a:lin ang="5400000" scaled="0"/>
                </a:gradFill>
              </a:rPr>
              <a:t>Investment modelling </a:t>
            </a:r>
          </a:p>
        </p:txBody>
      </p:sp>
      <p:sp>
        <p:nvSpPr>
          <p:cNvPr id="3" name="TextBox 2"/>
          <p:cNvSpPr txBox="1"/>
          <p:nvPr/>
        </p:nvSpPr>
        <p:spPr>
          <a:xfrm>
            <a:off x="321767" y="3317178"/>
            <a:ext cx="813899" cy="511141"/>
          </a:xfrm>
          <a:prstGeom prst="rect">
            <a:avLst/>
          </a:prstGeom>
          <a:solidFill>
            <a:schemeClr val="accent1"/>
          </a:solidFill>
        </p:spPr>
        <p:txBody>
          <a:bodyPr wrap="square" lIns="179212" tIns="143371" rIns="179212" bIns="143371" rtlCol="0">
            <a:spAutoFit/>
          </a:bodyPr>
          <a:lstStyle/>
          <a:p>
            <a:pPr defTabSz="914004">
              <a:lnSpc>
                <a:spcPct val="90000"/>
              </a:lnSpc>
              <a:spcAft>
                <a:spcPts val="588"/>
              </a:spcAft>
            </a:pPr>
            <a:r>
              <a:rPr lang="en-US" sz="1600">
                <a:gradFill>
                  <a:gsLst>
                    <a:gs pos="2917">
                      <a:srgbClr val="FFFFFF"/>
                    </a:gs>
                    <a:gs pos="30000">
                      <a:srgbClr val="FFFFFF"/>
                    </a:gs>
                  </a:gsLst>
                  <a:lin ang="5400000" scaled="0"/>
                </a:gradFill>
                <a:latin typeface="Cambria Math" panose="02040503050406030204" pitchFamily="18" charset="0"/>
                <a:ea typeface="Cambria Math" panose="02040503050406030204" pitchFamily="18" charset="0"/>
              </a:rPr>
              <a:t>$$$</a:t>
            </a:r>
            <a:endParaRPr lang="en-US" sz="1600">
              <a:gradFill>
                <a:gsLst>
                  <a:gs pos="2917">
                    <a:srgbClr val="FFFFFF"/>
                  </a:gs>
                  <a:gs pos="30000">
                    <a:srgbClr val="FFFFFF"/>
                  </a:gs>
                </a:gsLst>
                <a:lin ang="5400000" scaled="0"/>
              </a:gradFill>
            </a:endParaRPr>
          </a:p>
        </p:txBody>
      </p:sp>
      <p:sp>
        <p:nvSpPr>
          <p:cNvPr id="88" name="Title 1"/>
          <p:cNvSpPr>
            <a:spLocks noGrp="1"/>
          </p:cNvSpPr>
          <p:nvPr>
            <p:ph type="title"/>
          </p:nvPr>
        </p:nvSpPr>
        <p:spPr/>
        <p:txBody>
          <a:bodyPr/>
          <a:lstStyle/>
          <a:p>
            <a:r>
              <a:rPr lang="en-US"/>
              <a:t>Example use cases</a:t>
            </a:r>
          </a:p>
        </p:txBody>
      </p:sp>
      <p:sp>
        <p:nvSpPr>
          <p:cNvPr id="75" name="Rectangle 74"/>
          <p:cNvSpPr/>
          <p:nvPr/>
        </p:nvSpPr>
        <p:spPr bwMode="auto">
          <a:xfrm>
            <a:off x="295143" y="1852965"/>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a:gradFill>
                  <a:gsLst>
                    <a:gs pos="1250">
                      <a:srgbClr val="FFFFFF"/>
                    </a:gs>
                    <a:gs pos="100000">
                      <a:srgbClr val="FFFFFF"/>
                    </a:gs>
                  </a:gsLst>
                  <a:lin ang="5400000" scaled="0"/>
                </a:gradFill>
              </a:rPr>
              <a:t>Revenue Forecasting</a:t>
            </a:r>
          </a:p>
        </p:txBody>
      </p:sp>
      <p:sp>
        <p:nvSpPr>
          <p:cNvPr id="76" name="TextBox 75"/>
          <p:cNvSpPr txBox="1"/>
          <p:nvPr/>
        </p:nvSpPr>
        <p:spPr>
          <a:xfrm>
            <a:off x="308455" y="1902546"/>
            <a:ext cx="813899" cy="511141"/>
          </a:xfrm>
          <a:prstGeom prst="rect">
            <a:avLst/>
          </a:prstGeom>
          <a:solidFill>
            <a:schemeClr val="accent1"/>
          </a:solidFill>
        </p:spPr>
        <p:txBody>
          <a:bodyPr wrap="square" lIns="179212" tIns="143371" rIns="179212" bIns="143371" rtlCol="0">
            <a:spAutoFit/>
          </a:bodyPr>
          <a:lstStyle/>
          <a:p>
            <a:pPr defTabSz="914004">
              <a:lnSpc>
                <a:spcPct val="90000"/>
              </a:lnSpc>
              <a:spcAft>
                <a:spcPts val="588"/>
              </a:spcAft>
            </a:pPr>
            <a:r>
              <a:rPr lang="en-US" sz="1600">
                <a:gradFill>
                  <a:gsLst>
                    <a:gs pos="2917">
                      <a:srgbClr val="FFFFFF"/>
                    </a:gs>
                    <a:gs pos="30000">
                      <a:srgbClr val="FFFFFF"/>
                    </a:gs>
                  </a:gsLst>
                  <a:lin ang="5400000" scaled="0"/>
                </a:gradFill>
                <a:latin typeface="Cambria Math" panose="02040503050406030204" pitchFamily="18" charset="0"/>
                <a:ea typeface="Cambria Math" panose="02040503050406030204" pitchFamily="18" charset="0"/>
              </a:rPr>
              <a:t>$$$</a:t>
            </a:r>
            <a:endParaRPr lang="en-US" sz="1600">
              <a:gradFill>
                <a:gsLst>
                  <a:gs pos="2917">
                    <a:srgbClr val="FFFFFF"/>
                  </a:gs>
                  <a:gs pos="30000">
                    <a:srgbClr val="FFFFFF"/>
                  </a:gs>
                </a:gsLst>
                <a:lin ang="5400000" scaled="0"/>
              </a:gradFill>
            </a:endParaRPr>
          </a:p>
        </p:txBody>
      </p:sp>
      <p:sp>
        <p:nvSpPr>
          <p:cNvPr id="78" name="Rectangle 77"/>
          <p:cNvSpPr/>
          <p:nvPr/>
        </p:nvSpPr>
        <p:spPr bwMode="auto">
          <a:xfrm>
            <a:off x="281462" y="2553372"/>
            <a:ext cx="2867406" cy="660145"/>
          </a:xfrm>
          <a:prstGeom prst="rect">
            <a:avLst/>
          </a:prstGeom>
          <a:solidFill>
            <a:schemeClr val="accent1"/>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806458" tIns="45702" rIns="0" bIns="45702" numCol="1" spcCol="0" rtlCol="0" fromWordArt="0" anchor="ctr" anchorCtr="0" forceAA="0" compatLnSpc="1">
            <a:prstTxWarp prst="textNoShape">
              <a:avLst/>
            </a:prstTxWarp>
            <a:noAutofit/>
          </a:bodyPr>
          <a:lstStyle/>
          <a:p>
            <a:pPr defTabSz="913741" fontAlgn="base">
              <a:lnSpc>
                <a:spcPct val="90000"/>
              </a:lnSpc>
              <a:spcBef>
                <a:spcPct val="0"/>
              </a:spcBef>
              <a:spcAft>
                <a:spcPct val="0"/>
              </a:spcAft>
            </a:pPr>
            <a:r>
              <a:rPr lang="en-US" sz="1600">
                <a:gradFill>
                  <a:gsLst>
                    <a:gs pos="1250">
                      <a:srgbClr val="FFFFFF"/>
                    </a:gs>
                    <a:gs pos="100000">
                      <a:srgbClr val="FFFFFF"/>
                    </a:gs>
                  </a:gsLst>
                  <a:lin ang="5400000" scaled="0"/>
                </a:gradFill>
              </a:rPr>
              <a:t>Portfolio optimization</a:t>
            </a:r>
          </a:p>
        </p:txBody>
      </p:sp>
      <p:pic>
        <p:nvPicPr>
          <p:cNvPr id="2" name="Picture 1" descr="aiga baggage check in by Anonymous - Set of international airport ..."/>
          <p:cNvPicPr>
            <a:picLocks noChangeAspect="1"/>
          </p:cNvPicPr>
          <p:nvPr/>
        </p:nvPicPr>
        <p:blipFill>
          <a:blip r:embed="rId3" cstate="email">
            <a:clrChange>
              <a:clrFrom>
                <a:srgbClr val="FFFFFF"/>
              </a:clrFrom>
              <a:clrTo>
                <a:srgbClr val="FFFFFF">
                  <a:alpha val="0"/>
                </a:srgbClr>
              </a:clrTo>
            </a:clrChange>
            <a:lum bright="70000" contrast="-70000"/>
            <a:extLst>
              <a:ext uri="{28A0092B-C50C-407E-A947-70E740481C1C}">
                <a14:useLocalDpi xmlns:a14="http://schemas.microsoft.com/office/drawing/2010/main"/>
              </a:ext>
            </a:extLst>
          </a:blip>
          <a:stretch>
            <a:fillRect/>
          </a:stretch>
        </p:blipFill>
        <p:spPr>
          <a:xfrm>
            <a:off x="472182" y="2671425"/>
            <a:ext cx="424998" cy="351685"/>
          </a:xfrm>
          <a:prstGeom prst="rect">
            <a:avLst/>
          </a:prstGeom>
          <a:noFill/>
        </p:spPr>
      </p:pic>
    </p:spTree>
    <p:extLst>
      <p:ext uri="{BB962C8B-B14F-4D97-AF65-F5344CB8AC3E}">
        <p14:creationId xmlns:p14="http://schemas.microsoft.com/office/powerpoint/2010/main" val="40204050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itle 1"/>
          <p:cNvSpPr>
            <a:spLocks noGrp="1"/>
          </p:cNvSpPr>
          <p:nvPr>
            <p:ph type="title"/>
          </p:nvPr>
        </p:nvSpPr>
        <p:spPr>
          <a:xfrm>
            <a:off x="152400" y="2821573"/>
            <a:ext cx="11887200" cy="854075"/>
          </a:xfrm>
        </p:spPr>
        <p:txBody>
          <a:bodyPr/>
          <a:lstStyle/>
          <a:p>
            <a:pPr algn="ctr"/>
            <a:r>
              <a:rPr lang="en-US"/>
              <a:t>Workshop</a:t>
            </a:r>
          </a:p>
        </p:txBody>
      </p:sp>
    </p:spTree>
    <p:extLst>
      <p:ext uri="{BB962C8B-B14F-4D97-AF65-F5344CB8AC3E}">
        <p14:creationId xmlns:p14="http://schemas.microsoft.com/office/powerpoint/2010/main" val="21796766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Regression</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a:t>Scenarios: </a:t>
            </a:r>
          </a:p>
          <a:p>
            <a:pPr marL="364157" lvl="1" indent="-336145">
              <a:buFont typeface="Wingdings" panose="05000000000000000000" pitchFamily="2" charset="2"/>
              <a:buChar char="§"/>
            </a:pPr>
            <a:r>
              <a:rPr lang="en-US"/>
              <a:t>Stock prices prediction</a:t>
            </a:r>
          </a:p>
          <a:p>
            <a:pPr marL="364157" lvl="1" indent="-336145">
              <a:buFont typeface="Wingdings" panose="05000000000000000000" pitchFamily="2" charset="2"/>
              <a:buChar char="§"/>
            </a:pPr>
            <a:r>
              <a:rPr lang="en-US"/>
              <a:t>Sales forecasts </a:t>
            </a:r>
          </a:p>
          <a:p>
            <a:pPr marL="364157" lvl="1" indent="-336145">
              <a:buFont typeface="Wingdings" panose="05000000000000000000" pitchFamily="2" charset="2"/>
              <a:buChar char="§"/>
            </a:pPr>
            <a:r>
              <a:rPr lang="en-US"/>
              <a:t>Premiums on insurance based on different factors</a:t>
            </a:r>
          </a:p>
          <a:p>
            <a:pPr marL="364157" lvl="1" indent="-336145">
              <a:buFont typeface="Wingdings" panose="05000000000000000000" pitchFamily="2" charset="2"/>
              <a:buChar char="§"/>
            </a:pPr>
            <a:r>
              <a:rPr lang="en-US"/>
              <a:t>Quality control: number of complaints over time based on product specs, utilization, etc.</a:t>
            </a:r>
          </a:p>
          <a:p>
            <a:pPr marL="364157" lvl="1" indent="-336145">
              <a:buFont typeface="Wingdings" panose="05000000000000000000" pitchFamily="2" charset="2"/>
              <a:buChar char="§"/>
            </a:pPr>
            <a:r>
              <a:rPr lang="en-US"/>
              <a:t>Workforce prediction</a:t>
            </a:r>
          </a:p>
          <a:p>
            <a:pPr marL="364157" lvl="1" indent="-336145">
              <a:buFont typeface="Wingdings" panose="05000000000000000000" pitchFamily="2" charset="2"/>
              <a:buChar char="§"/>
            </a:pPr>
            <a:r>
              <a:rPr lang="en-US"/>
              <a:t>Workload prediction</a:t>
            </a:r>
          </a:p>
          <a:p>
            <a:pPr lvl="1"/>
            <a:endParaRPr lang="en-US"/>
          </a:p>
          <a:p>
            <a:pPr marL="0" indent="0">
              <a:buNone/>
            </a:pPr>
            <a:r>
              <a:rPr lang="en-US"/>
              <a:t>Algorithms: Bayesian Linear, Linear Regression, Ordinal Regression, ANN, Boosted Decision Tree, Decision Forest</a:t>
            </a:r>
          </a:p>
          <a:p>
            <a:pPr marL="0" indent="0">
              <a:buNone/>
            </a:pPr>
            <a:endParaRPr lang="en-US"/>
          </a:p>
        </p:txBody>
      </p:sp>
      <p:grpSp>
        <p:nvGrpSpPr>
          <p:cNvPr id="7" name="Group 6"/>
          <p:cNvGrpSpPr/>
          <p:nvPr/>
        </p:nvGrpSpPr>
        <p:grpSpPr>
          <a:xfrm>
            <a:off x="9758922" y="1028700"/>
            <a:ext cx="2073762" cy="3602908"/>
            <a:chOff x="4546308" y="2119089"/>
            <a:chExt cx="2073762" cy="3602908"/>
          </a:xfrm>
        </p:grpSpPr>
        <p:sp>
          <p:nvSpPr>
            <p:cNvPr id="12" name="Rectangle 11"/>
            <p:cNvSpPr/>
            <p:nvPr/>
          </p:nvSpPr>
          <p:spPr>
            <a:xfrm>
              <a:off x="4546308"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a:t>Regression</a:t>
              </a:r>
            </a:p>
          </p:txBody>
        </p:sp>
        <p:pic>
          <p:nvPicPr>
            <p:cNvPr id="13" name="Picture 4" descr="Data with a nonlinear trend"/>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4575948" y="3426809"/>
              <a:ext cx="2036957" cy="182880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502742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Classification</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a:t>Scenarios:</a:t>
            </a:r>
          </a:p>
          <a:p>
            <a:pPr marL="364157" lvl="1" indent="-336145">
              <a:buFont typeface="Wingdings" panose="05000000000000000000" pitchFamily="2" charset="2"/>
              <a:buChar char="§"/>
            </a:pPr>
            <a:r>
              <a:rPr lang="en-US"/>
              <a:t>Which customer are more likely to buy, stay, leave (churn analysis)</a:t>
            </a:r>
          </a:p>
          <a:p>
            <a:pPr marL="364157" lvl="1" indent="-336145">
              <a:buFont typeface="Wingdings" panose="05000000000000000000" pitchFamily="2" charset="2"/>
              <a:buChar char="§"/>
            </a:pPr>
            <a:r>
              <a:rPr lang="en-US"/>
              <a:t>Which </a:t>
            </a:r>
            <a:r>
              <a:rPr lang="en-US" err="1"/>
              <a:t>transactions|actions</a:t>
            </a:r>
            <a:r>
              <a:rPr lang="en-US"/>
              <a:t> are fraudulent</a:t>
            </a:r>
          </a:p>
          <a:p>
            <a:pPr marL="364157" lvl="1" indent="-336145">
              <a:buFont typeface="Wingdings" panose="05000000000000000000" pitchFamily="2" charset="2"/>
              <a:buChar char="§"/>
            </a:pPr>
            <a:r>
              <a:rPr lang="en-US"/>
              <a:t>Which quotes are more likely to become orders</a:t>
            </a:r>
          </a:p>
          <a:p>
            <a:pPr marL="364157" lvl="1" indent="-336145">
              <a:buFont typeface="Wingdings" panose="05000000000000000000" pitchFamily="2" charset="2"/>
              <a:buChar char="§"/>
            </a:pPr>
            <a:r>
              <a:rPr lang="en-US"/>
              <a:t>Recognition of patterns: speech, speaker, image, movement, etc.</a:t>
            </a:r>
          </a:p>
          <a:p>
            <a:pPr lvl="1"/>
            <a:endParaRPr lang="en-US"/>
          </a:p>
          <a:p>
            <a:pPr marL="0" indent="0">
              <a:buNone/>
            </a:pPr>
            <a:r>
              <a:rPr lang="en-US"/>
              <a:t>Algorithms: Boosted Decision Tree, Decision Forest, Decision Jungle, Logistic Regression, SVM, ANN, etc.</a:t>
            </a:r>
          </a:p>
        </p:txBody>
      </p:sp>
      <p:grpSp>
        <p:nvGrpSpPr>
          <p:cNvPr id="3" name="Group 2"/>
          <p:cNvGrpSpPr/>
          <p:nvPr/>
        </p:nvGrpSpPr>
        <p:grpSpPr>
          <a:xfrm>
            <a:off x="9759085" y="1028700"/>
            <a:ext cx="2073762" cy="3602908"/>
            <a:chOff x="634610" y="2119089"/>
            <a:chExt cx="2073762" cy="3602908"/>
          </a:xfrm>
        </p:grpSpPr>
        <p:sp>
          <p:nvSpPr>
            <p:cNvPr id="4" name="Rectangle 3"/>
            <p:cNvSpPr/>
            <p:nvPr/>
          </p:nvSpPr>
          <p:spPr>
            <a:xfrm>
              <a:off x="634610"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a:t>Classification</a:t>
              </a:r>
            </a:p>
          </p:txBody>
        </p:sp>
        <p:grpSp>
          <p:nvGrpSpPr>
            <p:cNvPr id="5" name="Group 4"/>
            <p:cNvGrpSpPr/>
            <p:nvPr/>
          </p:nvGrpSpPr>
          <p:grpSpPr>
            <a:xfrm>
              <a:off x="663637" y="3426809"/>
              <a:ext cx="2023055" cy="1828800"/>
              <a:chOff x="1087120" y="1285207"/>
              <a:chExt cx="2423563" cy="2275841"/>
            </a:xfrm>
          </p:grpSpPr>
          <p:pic>
            <p:nvPicPr>
              <p:cNvPr id="6" name="Picture 2" descr="Gender classification from height and weight"/>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1087120" y="1285207"/>
                <a:ext cx="2423563" cy="227584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1524000" y="1574800"/>
                <a:ext cx="1778000" cy="1656080"/>
              </a:xfrm>
              <a:prstGeom prst="line">
                <a:avLst/>
              </a:prstGeom>
              <a:ln w="28575">
                <a:solidFill>
                  <a:srgbClr val="002060"/>
                </a:solidFill>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9526274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Clustering</a:t>
            </a:r>
          </a:p>
        </p:txBody>
      </p:sp>
      <p:sp>
        <p:nvSpPr>
          <p:cNvPr id="8" name="Content Placeholder 7"/>
          <p:cNvSpPr>
            <a:spLocks noGrp="1"/>
          </p:cNvSpPr>
          <p:nvPr>
            <p:ph idx="1"/>
          </p:nvPr>
        </p:nvSpPr>
        <p:spPr>
          <a:xfrm>
            <a:off x="152400" y="1028700"/>
            <a:ext cx="9461515" cy="5359400"/>
          </a:xfrm>
        </p:spPr>
        <p:txBody>
          <a:bodyPr/>
          <a:lstStyle/>
          <a:p>
            <a:pPr marL="0" indent="0">
              <a:buNone/>
            </a:pPr>
            <a:r>
              <a:rPr lang="en-US"/>
              <a:t>Scenarios:</a:t>
            </a:r>
          </a:p>
          <a:p>
            <a:pPr marL="364157" lvl="1" indent="-336145">
              <a:buFont typeface="Wingdings" panose="05000000000000000000" pitchFamily="2" charset="2"/>
              <a:buChar char="§"/>
            </a:pPr>
            <a:r>
              <a:rPr lang="en-US"/>
              <a:t>Customer segmentation: divide a customer base into groups of individuals that are similar in specific ways relevant to marketing, such as age, gender, interests, spending habits, etc.</a:t>
            </a:r>
          </a:p>
          <a:p>
            <a:pPr marL="364157" lvl="1" indent="-336145">
              <a:buFont typeface="Wingdings" panose="05000000000000000000" pitchFamily="2" charset="2"/>
              <a:buChar char="§"/>
            </a:pPr>
            <a:r>
              <a:rPr lang="en-US"/>
              <a:t>Market segmentation</a:t>
            </a:r>
          </a:p>
          <a:p>
            <a:pPr marL="364157" lvl="1" indent="-336145">
              <a:buFont typeface="Wingdings" panose="05000000000000000000" pitchFamily="2" charset="2"/>
              <a:buChar char="§"/>
            </a:pPr>
            <a:r>
              <a:rPr lang="en-US"/>
              <a:t>Quantization of all sorts, such as, data compression, color reduction, etc.</a:t>
            </a:r>
          </a:p>
          <a:p>
            <a:pPr marL="364157" lvl="1" indent="-336145">
              <a:buFont typeface="Wingdings" panose="05000000000000000000" pitchFamily="2" charset="2"/>
              <a:buChar char="§"/>
            </a:pPr>
            <a:r>
              <a:rPr lang="en-US"/>
              <a:t>Pattern recognition</a:t>
            </a:r>
          </a:p>
          <a:p>
            <a:pPr marL="457200" lvl="1" indent="0">
              <a:buNone/>
            </a:pPr>
            <a:endParaRPr lang="en-US"/>
          </a:p>
          <a:p>
            <a:pPr marL="0" indent="0">
              <a:buNone/>
            </a:pPr>
            <a:r>
              <a:rPr lang="en-US"/>
              <a:t>Algorithms: K-means</a:t>
            </a:r>
          </a:p>
        </p:txBody>
      </p:sp>
      <p:grpSp>
        <p:nvGrpSpPr>
          <p:cNvPr id="9" name="Group 8"/>
          <p:cNvGrpSpPr/>
          <p:nvPr/>
        </p:nvGrpSpPr>
        <p:grpSpPr>
          <a:xfrm>
            <a:off x="9759085" y="1028700"/>
            <a:ext cx="2073762" cy="3602908"/>
            <a:chOff x="9525003" y="2119089"/>
            <a:chExt cx="2073762" cy="3602908"/>
          </a:xfrm>
        </p:grpSpPr>
        <p:sp>
          <p:nvSpPr>
            <p:cNvPr id="10" name="Rectangle 9"/>
            <p:cNvSpPr/>
            <p:nvPr/>
          </p:nvSpPr>
          <p:spPr>
            <a:xfrm>
              <a:off x="9525003" y="2119089"/>
              <a:ext cx="2073762" cy="360290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en-US" sz="2400"/>
                <a:t>Clustering</a:t>
              </a:r>
            </a:p>
          </p:txBody>
        </p:sp>
        <p:pic>
          <p:nvPicPr>
            <p:cNvPr id="11" name="Picture 8" descr="Data set grouped using K-means"/>
            <p:cNvPicPr>
              <a:picLocks noChangeAspect="1" noChangeArrowheads="1"/>
            </p:cNvPicPr>
            <p:nvPr/>
          </p:nvPicPr>
          <p:blipFill rotWithShape="1">
            <a:blip r:embed="rId2" cstate="email">
              <a:extLst>
                <a:ext uri="{28A0092B-C50C-407E-A947-70E740481C1C}">
                  <a14:useLocalDpi xmlns:a14="http://schemas.microsoft.com/office/drawing/2010/main"/>
                </a:ext>
              </a:extLst>
            </a:blip>
            <a:srcRect/>
            <a:stretch/>
          </p:blipFill>
          <p:spPr bwMode="auto">
            <a:xfrm>
              <a:off x="9555881" y="3426808"/>
              <a:ext cx="2011680" cy="1828801"/>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657455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04B-D16F-4F31-ACAE-F254574FAE33}"/>
              </a:ext>
            </a:extLst>
          </p:cNvPr>
          <p:cNvSpPr>
            <a:spLocks noGrp="1"/>
          </p:cNvSpPr>
          <p:nvPr>
            <p:ph type="title"/>
          </p:nvPr>
        </p:nvSpPr>
        <p:spPr>
          <a:xfrm>
            <a:off x="754579" y="533523"/>
            <a:ext cx="6751451" cy="1092699"/>
          </a:xfrm>
        </p:spPr>
        <p:txBody>
          <a:bodyPr>
            <a:normAutofit/>
          </a:bodyPr>
          <a:lstStyle/>
          <a:p>
            <a:r>
              <a:rPr lang="en-US"/>
              <a:t>Certifications</a:t>
            </a:r>
          </a:p>
        </p:txBody>
      </p:sp>
      <p:sp>
        <p:nvSpPr>
          <p:cNvPr id="3" name="Text Placeholder 2">
            <a:extLst>
              <a:ext uri="{FF2B5EF4-FFF2-40B4-BE49-F238E27FC236}">
                <a16:creationId xmlns:a16="http://schemas.microsoft.com/office/drawing/2014/main" id="{308C71AB-E0E2-4398-9CA7-0F9FB6C69CA2}"/>
              </a:ext>
            </a:extLst>
          </p:cNvPr>
          <p:cNvSpPr>
            <a:spLocks noGrp="1"/>
          </p:cNvSpPr>
          <p:nvPr>
            <p:ph type="body" sz="quarter" idx="10"/>
          </p:nvPr>
        </p:nvSpPr>
        <p:spPr>
          <a:xfrm>
            <a:off x="754579" y="1470170"/>
            <a:ext cx="8801100" cy="416490"/>
          </a:xfrm>
        </p:spPr>
        <p:txBody>
          <a:bodyPr>
            <a:normAutofit/>
          </a:bodyPr>
          <a:lstStyle/>
          <a:p>
            <a:r>
              <a:rPr lang="en-US" sz="2000"/>
              <a:t>Student Discounts</a:t>
            </a:r>
          </a:p>
        </p:txBody>
      </p:sp>
      <p:sp>
        <p:nvSpPr>
          <p:cNvPr id="6" name="TextBox 5">
            <a:extLst>
              <a:ext uri="{FF2B5EF4-FFF2-40B4-BE49-F238E27FC236}">
                <a16:creationId xmlns:a16="http://schemas.microsoft.com/office/drawing/2014/main" id="{66FFAECF-E2CF-47D3-80C6-F1FFC77ECF60}"/>
              </a:ext>
            </a:extLst>
          </p:cNvPr>
          <p:cNvSpPr txBox="1"/>
          <p:nvPr/>
        </p:nvSpPr>
        <p:spPr>
          <a:xfrm>
            <a:off x="3276279" y="2053314"/>
            <a:ext cx="4229751" cy="3152772"/>
          </a:xfrm>
          <a:prstGeom prst="rect">
            <a:avLst/>
          </a:prstGeom>
          <a:noFill/>
        </p:spPr>
        <p:txBody>
          <a:bodyPr wrap="square" rtlCol="0">
            <a:noAutofit/>
          </a:bodyPr>
          <a:lstStyle/>
          <a:p>
            <a:pPr>
              <a:lnSpc>
                <a:spcPct val="150000"/>
              </a:lnSpc>
            </a:pPr>
            <a:r>
              <a:rPr lang="en-US" b="1">
                <a:solidFill>
                  <a:schemeClr val="bg1"/>
                </a:solidFill>
                <a:latin typeface="Segoe UI" panose="020B0502040204020203" pitchFamily="34" charset="0"/>
                <a:cs typeface="Segoe UI" panose="020B0502040204020203" pitchFamily="34" charset="0"/>
              </a:rPr>
              <a:t>AI-900: Microsoft Azure AI Fundamentals</a:t>
            </a:r>
          </a:p>
          <a:p>
            <a:pPr>
              <a:lnSpc>
                <a:spcPct val="150000"/>
              </a:lnSpc>
            </a:pPr>
            <a:endParaRPr lang="en-US" sz="1400" b="1">
              <a:solidFill>
                <a:schemeClr val="bg1"/>
              </a:solidFill>
              <a:latin typeface="Segoe UI" panose="020B0502040204020203" pitchFamily="34" charset="0"/>
              <a:cs typeface="Segoe UI" panose="020B0502040204020203" pitchFamily="34" charset="0"/>
            </a:endParaRPr>
          </a:p>
          <a:p>
            <a:pPr>
              <a:lnSpc>
                <a:spcPct val="150000"/>
              </a:lnSpc>
            </a:pPr>
            <a:r>
              <a:rPr lang="en-US" sz="1400">
                <a:solidFill>
                  <a:schemeClr val="bg1"/>
                </a:solidFill>
                <a:latin typeface="Segoe UI" panose="020B0502040204020203" pitchFamily="34" charset="0"/>
                <a:cs typeface="Segoe UI" panose="020B0502040204020203" pitchFamily="34" charset="0"/>
              </a:rPr>
              <a:t>Azure ML Designer</a:t>
            </a:r>
          </a:p>
          <a:p>
            <a:pPr>
              <a:lnSpc>
                <a:spcPct val="150000"/>
              </a:lnSpc>
            </a:pPr>
            <a:r>
              <a:rPr lang="en-US" sz="1400">
                <a:solidFill>
                  <a:schemeClr val="bg1"/>
                </a:solidFill>
                <a:latin typeface="Segoe UI" panose="020B0502040204020203" pitchFamily="34" charset="0"/>
                <a:cs typeface="Segoe UI" panose="020B0502040204020203" pitchFamily="34" charset="0"/>
              </a:rPr>
              <a:t>Computer Vision</a:t>
            </a:r>
          </a:p>
          <a:p>
            <a:pPr>
              <a:lnSpc>
                <a:spcPct val="150000"/>
              </a:lnSpc>
            </a:pPr>
            <a:r>
              <a:rPr lang="en-US" sz="1400">
                <a:solidFill>
                  <a:schemeClr val="bg1"/>
                </a:solidFill>
                <a:latin typeface="Segoe UI" panose="020B0502040204020203" pitchFamily="34" charset="0"/>
                <a:cs typeface="Segoe UI" panose="020B0502040204020203" pitchFamily="34" charset="0"/>
              </a:rPr>
              <a:t>Natural Language Processing</a:t>
            </a:r>
          </a:p>
          <a:p>
            <a:pPr>
              <a:lnSpc>
                <a:spcPct val="150000"/>
              </a:lnSpc>
            </a:pPr>
            <a:r>
              <a:rPr lang="en-US" sz="1400">
                <a:solidFill>
                  <a:schemeClr val="bg1"/>
                </a:solidFill>
                <a:latin typeface="Segoe UI" panose="020B0502040204020203" pitchFamily="34" charset="0"/>
                <a:cs typeface="Segoe UI" panose="020B0502040204020203" pitchFamily="34" charset="0"/>
              </a:rPr>
              <a:t>Chatbots</a:t>
            </a:r>
            <a:br>
              <a:rPr lang="en-US" sz="1400">
                <a:solidFill>
                  <a:schemeClr val="bg1"/>
                </a:solidFill>
                <a:latin typeface="Segoe UI" panose="020B0502040204020203" pitchFamily="34" charset="0"/>
                <a:cs typeface="Segoe UI" panose="020B0502040204020203" pitchFamily="34" charset="0"/>
              </a:rPr>
            </a:br>
            <a:endParaRPr lang="en-US" sz="1400" b="1">
              <a:solidFill>
                <a:schemeClr val="bg1"/>
              </a:solidFill>
              <a:latin typeface="Segoe UI" panose="020B0502040204020203" pitchFamily="34" charset="0"/>
              <a:cs typeface="Segoe UI" panose="020B0502040204020203" pitchFamily="34" charset="0"/>
            </a:endParaRPr>
          </a:p>
          <a:p>
            <a:pPr>
              <a:lnSpc>
                <a:spcPct val="150000"/>
              </a:lnSpc>
            </a:pPr>
            <a:r>
              <a:rPr lang="en-US" sz="1400" b="1">
                <a:solidFill>
                  <a:schemeClr val="bg1"/>
                </a:solidFill>
                <a:latin typeface="Segoe UI" panose="020B0502040204020203" pitchFamily="34" charset="0"/>
                <a:cs typeface="Segoe UI" panose="020B0502040204020203" pitchFamily="34" charset="0"/>
              </a:rPr>
              <a:t>Price: </a:t>
            </a:r>
            <a:r>
              <a:rPr lang="en-US" sz="1400">
                <a:solidFill>
                  <a:schemeClr val="bg1"/>
                </a:solidFill>
                <a:latin typeface="Segoe UI" panose="020B0502040204020203" pitchFamily="34" charset="0"/>
                <a:cs typeface="Segoe UI" panose="020B0502040204020203" pitchFamily="34" charset="0"/>
              </a:rPr>
              <a:t>USD$15 (usual USD$106). Ends in Dec 2021.</a:t>
            </a:r>
          </a:p>
          <a:p>
            <a:pPr>
              <a:lnSpc>
                <a:spcPct val="150000"/>
              </a:lnSpc>
            </a:pPr>
            <a:endParaRPr lang="en-US" b="1">
              <a:solidFill>
                <a:schemeClr val="bg1"/>
              </a:solidFill>
              <a:latin typeface="Segoe UI" panose="020B0502040204020203" pitchFamily="34" charset="0"/>
              <a:cs typeface="Segoe UI" panose="020B0502040204020203" pitchFamily="34" charset="0"/>
            </a:endParaRPr>
          </a:p>
        </p:txBody>
      </p:sp>
      <p:pic>
        <p:nvPicPr>
          <p:cNvPr id="9" name="Picture 8" descr="Azure AI Fundamentals Certification Image">
            <a:extLst>
              <a:ext uri="{FF2B5EF4-FFF2-40B4-BE49-F238E27FC236}">
                <a16:creationId xmlns:a16="http://schemas.microsoft.com/office/drawing/2014/main" id="{5A821AB1-E48E-43BA-A5C0-8828B721E8B2}"/>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31452" y="2208632"/>
            <a:ext cx="1658364" cy="1658364"/>
          </a:xfrm>
          <a:prstGeom prst="rect">
            <a:avLst/>
          </a:prstGeom>
          <a:noFill/>
          <a:ln>
            <a:noFill/>
          </a:ln>
        </p:spPr>
      </p:pic>
    </p:spTree>
    <p:extLst>
      <p:ext uri="{BB962C8B-B14F-4D97-AF65-F5344CB8AC3E}">
        <p14:creationId xmlns:p14="http://schemas.microsoft.com/office/powerpoint/2010/main" val="137824477"/>
      </p:ext>
    </p:extLst>
  </p:cSld>
  <p:clrMapOvr>
    <a:masterClrMapping/>
  </p:clrMapOvr>
  <p:transition>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04B-D16F-4F31-ACAE-F254574FAE33}"/>
              </a:ext>
            </a:extLst>
          </p:cNvPr>
          <p:cNvSpPr>
            <a:spLocks noGrp="1"/>
          </p:cNvSpPr>
          <p:nvPr>
            <p:ph type="title"/>
          </p:nvPr>
        </p:nvSpPr>
        <p:spPr/>
        <p:txBody>
          <a:bodyPr>
            <a:normAutofit fontScale="90000"/>
          </a:bodyPr>
          <a:lstStyle/>
          <a:p>
            <a:r>
              <a:rPr lang="en-US"/>
              <a:t>Microsoft Student Summit</a:t>
            </a:r>
          </a:p>
        </p:txBody>
      </p:sp>
      <p:sp>
        <p:nvSpPr>
          <p:cNvPr id="3" name="Text Placeholder 2">
            <a:extLst>
              <a:ext uri="{FF2B5EF4-FFF2-40B4-BE49-F238E27FC236}">
                <a16:creationId xmlns:a16="http://schemas.microsoft.com/office/drawing/2014/main" id="{308C71AB-E0E2-4398-9CA7-0F9FB6C69CA2}"/>
              </a:ext>
            </a:extLst>
          </p:cNvPr>
          <p:cNvSpPr>
            <a:spLocks noGrp="1"/>
          </p:cNvSpPr>
          <p:nvPr>
            <p:ph type="body" sz="quarter" idx="14"/>
          </p:nvPr>
        </p:nvSpPr>
        <p:spPr/>
        <p:txBody>
          <a:bodyPr>
            <a:normAutofit/>
          </a:bodyPr>
          <a:lstStyle/>
          <a:p>
            <a:r>
              <a:rPr lang="en-US" sz="2000"/>
              <a:t>18 Oct – 20 Oct 2021</a:t>
            </a:r>
          </a:p>
        </p:txBody>
      </p:sp>
      <p:pic>
        <p:nvPicPr>
          <p:cNvPr id="5" name="Picture 4">
            <a:extLst>
              <a:ext uri="{FF2B5EF4-FFF2-40B4-BE49-F238E27FC236}">
                <a16:creationId xmlns:a16="http://schemas.microsoft.com/office/drawing/2014/main" id="{A79F7D6C-C3D8-4795-8805-F9376023105A}"/>
              </a:ext>
            </a:extLst>
          </p:cNvPr>
          <p:cNvPicPr>
            <a:picLocks noChangeAspect="1"/>
          </p:cNvPicPr>
          <p:nvPr/>
        </p:nvPicPr>
        <p:blipFill>
          <a:blip r:embed="rId3"/>
          <a:stretch>
            <a:fillRect/>
          </a:stretch>
        </p:blipFill>
        <p:spPr>
          <a:xfrm>
            <a:off x="0" y="1573174"/>
            <a:ext cx="12192000" cy="4178564"/>
          </a:xfrm>
          <a:prstGeom prst="rect">
            <a:avLst/>
          </a:prstGeom>
        </p:spPr>
      </p:pic>
    </p:spTree>
    <p:extLst>
      <p:ext uri="{BB962C8B-B14F-4D97-AF65-F5344CB8AC3E}">
        <p14:creationId xmlns:p14="http://schemas.microsoft.com/office/powerpoint/2010/main" val="33059018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04B-D16F-4F31-ACAE-F254574FAE33}"/>
              </a:ext>
            </a:extLst>
          </p:cNvPr>
          <p:cNvSpPr>
            <a:spLocks noGrp="1"/>
          </p:cNvSpPr>
          <p:nvPr>
            <p:ph type="title"/>
          </p:nvPr>
        </p:nvSpPr>
        <p:spPr>
          <a:xfrm>
            <a:off x="686425" y="973021"/>
            <a:ext cx="6751451" cy="1092699"/>
          </a:xfrm>
        </p:spPr>
        <p:txBody>
          <a:bodyPr>
            <a:normAutofit/>
          </a:bodyPr>
          <a:lstStyle/>
          <a:p>
            <a:r>
              <a:rPr lang="en-US"/>
              <a:t>Disclaimer</a:t>
            </a:r>
          </a:p>
        </p:txBody>
      </p:sp>
      <p:sp>
        <p:nvSpPr>
          <p:cNvPr id="4" name="Text Placeholder 2">
            <a:extLst>
              <a:ext uri="{FF2B5EF4-FFF2-40B4-BE49-F238E27FC236}">
                <a16:creationId xmlns:a16="http://schemas.microsoft.com/office/drawing/2014/main" id="{882AC0AE-CA24-4DAD-98E1-EA088C224EE0}"/>
              </a:ext>
            </a:extLst>
          </p:cNvPr>
          <p:cNvSpPr txBox="1">
            <a:spLocks/>
          </p:cNvSpPr>
          <p:nvPr/>
        </p:nvSpPr>
        <p:spPr>
          <a:xfrm>
            <a:off x="686425" y="3167862"/>
            <a:ext cx="6628775" cy="2020258"/>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en-US" sz="2400" kern="1200">
                <a:solidFill>
                  <a:schemeClr val="tx1">
                    <a:lumMod val="65000"/>
                    <a:lumOff val="35000"/>
                  </a:schemeClr>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sz="1600"/>
          </a:p>
        </p:txBody>
      </p:sp>
      <p:sp>
        <p:nvSpPr>
          <p:cNvPr id="8" name="Text Placeholder 2">
            <a:extLst>
              <a:ext uri="{FF2B5EF4-FFF2-40B4-BE49-F238E27FC236}">
                <a16:creationId xmlns:a16="http://schemas.microsoft.com/office/drawing/2014/main" id="{94D9F029-CC38-4A8B-A777-7F6F85D06CC1}"/>
              </a:ext>
            </a:extLst>
          </p:cNvPr>
          <p:cNvSpPr txBox="1">
            <a:spLocks/>
          </p:cNvSpPr>
          <p:nvPr/>
        </p:nvSpPr>
        <p:spPr>
          <a:xfrm>
            <a:off x="686426" y="2175250"/>
            <a:ext cx="6435672" cy="3165270"/>
          </a:xfrm>
          <a:prstGeom prst="rect">
            <a:avLst/>
          </a:prstGeom>
        </p:spPr>
        <p:txBody>
          <a:bodyPr vert="horz" lIns="91440" tIns="45720" rIns="91440" bIns="45720" rtlCol="0">
            <a:no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en-US" sz="2400" kern="1200">
                <a:solidFill>
                  <a:schemeClr val="tx1">
                    <a:lumMod val="65000"/>
                    <a:lumOff val="35000"/>
                  </a:schemeClr>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600"/>
              <a:t>By participating in Microsoft University Workshop Series 2021, you consent to photography, audio recording, video recording and its release, publication, exhibition, or reproduction to be used for news, web casts, promotional purposes, telecasts, advertising, inclusion on web sites, or for any other purpose(s) that Microsoft, its vendors, partners, affiliates and/or representatives deems fit to use. You release Microsoft, its officers and employees, and each and all persons involved from any liability connected with the taking, recording, digitizing, or publication of interviews, photographs, computer images, video and/or or sound recordings.​</a:t>
            </a:r>
          </a:p>
        </p:txBody>
      </p:sp>
    </p:spTree>
    <p:extLst>
      <p:ext uri="{BB962C8B-B14F-4D97-AF65-F5344CB8AC3E}">
        <p14:creationId xmlns:p14="http://schemas.microsoft.com/office/powerpoint/2010/main" val="284761541"/>
      </p:ext>
    </p:extLst>
  </p:cSld>
  <p:clrMapOvr>
    <a:masterClrMapping/>
  </p:clrMapOvr>
  <p:transition>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04B-D16F-4F31-ACAE-F254574FAE33}"/>
              </a:ext>
            </a:extLst>
          </p:cNvPr>
          <p:cNvSpPr>
            <a:spLocks noGrp="1"/>
          </p:cNvSpPr>
          <p:nvPr>
            <p:ph type="title"/>
          </p:nvPr>
        </p:nvSpPr>
        <p:spPr/>
        <p:txBody>
          <a:bodyPr>
            <a:normAutofit fontScale="90000"/>
          </a:bodyPr>
          <a:lstStyle/>
          <a:p>
            <a:r>
              <a:rPr lang="en-US"/>
              <a:t>Share on your LinkedIn!</a:t>
            </a:r>
          </a:p>
        </p:txBody>
      </p:sp>
      <p:pic>
        <p:nvPicPr>
          <p:cNvPr id="1026" name="Picture 2" descr="Graphical user interface, text, application&#10;&#10;Description automatically generated">
            <a:extLst>
              <a:ext uri="{FF2B5EF4-FFF2-40B4-BE49-F238E27FC236}">
                <a16:creationId xmlns:a16="http://schemas.microsoft.com/office/drawing/2014/main" id="{8D54D188-B8C2-4300-ABC3-8F537F414CD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866" b="9685"/>
          <a:stretch/>
        </p:blipFill>
        <p:spPr bwMode="auto">
          <a:xfrm>
            <a:off x="1511254" y="1510746"/>
            <a:ext cx="9095680" cy="4214192"/>
          </a:xfrm>
          <a:prstGeom prst="rect">
            <a:avLst/>
          </a:prstGeom>
          <a:noFill/>
        </p:spPr>
      </p:pic>
    </p:spTree>
    <p:extLst>
      <p:ext uri="{BB962C8B-B14F-4D97-AF65-F5344CB8AC3E}">
        <p14:creationId xmlns:p14="http://schemas.microsoft.com/office/powerpoint/2010/main" val="52775426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AA3DADC-F08D-4C08-8163-C157F14B42D1}"/>
              </a:ext>
            </a:extLst>
          </p:cNvPr>
          <p:cNvSpPr>
            <a:spLocks noGrp="1"/>
          </p:cNvSpPr>
          <p:nvPr>
            <p:ph type="title"/>
          </p:nvPr>
        </p:nvSpPr>
        <p:spPr>
          <a:xfrm>
            <a:off x="2143806" y="2835905"/>
            <a:ext cx="6924675" cy="593095"/>
          </a:xfrm>
        </p:spPr>
        <p:txBody>
          <a:bodyPr/>
          <a:lstStyle/>
          <a:p>
            <a:r>
              <a:rPr lang="en-US"/>
              <a:t>Feedback Form</a:t>
            </a:r>
          </a:p>
        </p:txBody>
      </p:sp>
    </p:spTree>
    <p:extLst>
      <p:ext uri="{BB962C8B-B14F-4D97-AF65-F5344CB8AC3E}">
        <p14:creationId xmlns:p14="http://schemas.microsoft.com/office/powerpoint/2010/main" val="27940333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1B18D3A-7281-864F-B7BB-1DC32835BEFA}"/>
              </a:ext>
            </a:extLst>
          </p:cNvPr>
          <p:cNvSpPr txBox="1"/>
          <p:nvPr/>
        </p:nvSpPr>
        <p:spPr>
          <a:xfrm>
            <a:off x="-954157" y="2782957"/>
            <a:ext cx="184731" cy="369332"/>
          </a:xfrm>
          <a:prstGeom prst="rect">
            <a:avLst/>
          </a:prstGeom>
          <a:noFill/>
        </p:spPr>
        <p:txBody>
          <a:bodyPr wrap="none" rtlCol="0">
            <a:spAutoFit/>
          </a:bodyPr>
          <a:lstStyle/>
          <a:p>
            <a:endParaRPr lang="en-US"/>
          </a:p>
        </p:txBody>
      </p:sp>
    </p:spTree>
    <p:extLst>
      <p:ext uri="{BB962C8B-B14F-4D97-AF65-F5344CB8AC3E}">
        <p14:creationId xmlns:p14="http://schemas.microsoft.com/office/powerpoint/2010/main" val="56999926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68404B-D16F-4F31-ACAE-F254574FAE33}"/>
              </a:ext>
            </a:extLst>
          </p:cNvPr>
          <p:cNvSpPr>
            <a:spLocks noGrp="1"/>
          </p:cNvSpPr>
          <p:nvPr>
            <p:ph type="title"/>
          </p:nvPr>
        </p:nvSpPr>
        <p:spPr>
          <a:xfrm>
            <a:off x="714823" y="1905196"/>
            <a:ext cx="6751451" cy="1092699"/>
          </a:xfrm>
        </p:spPr>
        <p:txBody>
          <a:bodyPr>
            <a:normAutofit/>
          </a:bodyPr>
          <a:lstStyle/>
          <a:p>
            <a:r>
              <a:rPr lang="en-US"/>
              <a:t>University Workshop Series</a:t>
            </a:r>
          </a:p>
        </p:txBody>
      </p:sp>
      <p:sp>
        <p:nvSpPr>
          <p:cNvPr id="3" name="Text Placeholder 2">
            <a:extLst>
              <a:ext uri="{FF2B5EF4-FFF2-40B4-BE49-F238E27FC236}">
                <a16:creationId xmlns:a16="http://schemas.microsoft.com/office/drawing/2014/main" id="{308C71AB-E0E2-4398-9CA7-0F9FB6C69CA2}"/>
              </a:ext>
            </a:extLst>
          </p:cNvPr>
          <p:cNvSpPr>
            <a:spLocks noGrp="1"/>
          </p:cNvSpPr>
          <p:nvPr>
            <p:ph type="body" sz="quarter" idx="10"/>
          </p:nvPr>
        </p:nvSpPr>
        <p:spPr>
          <a:xfrm>
            <a:off x="714823" y="2841843"/>
            <a:ext cx="8801100" cy="416490"/>
          </a:xfrm>
        </p:spPr>
        <p:txBody>
          <a:bodyPr vert="horz" lIns="91440" tIns="45720" rIns="91440" bIns="45720" rtlCol="0" anchor="t">
            <a:normAutofit lnSpcReduction="10000"/>
          </a:bodyPr>
          <a:lstStyle/>
          <a:p>
            <a:r>
              <a:rPr lang="en-US">
                <a:latin typeface="Segoe UI"/>
                <a:cs typeface="Segoe UI"/>
              </a:rPr>
              <a:t>Azure Machine Learning</a:t>
            </a:r>
            <a:endParaRPr lang="en-US"/>
          </a:p>
        </p:txBody>
      </p:sp>
      <p:sp>
        <p:nvSpPr>
          <p:cNvPr id="4" name="Text Placeholder 2">
            <a:extLst>
              <a:ext uri="{FF2B5EF4-FFF2-40B4-BE49-F238E27FC236}">
                <a16:creationId xmlns:a16="http://schemas.microsoft.com/office/drawing/2014/main" id="{7070B6E7-1976-6F42-BCC5-EDAE8DE682B2}"/>
              </a:ext>
            </a:extLst>
          </p:cNvPr>
          <p:cNvSpPr txBox="1">
            <a:spLocks/>
          </p:cNvSpPr>
          <p:nvPr/>
        </p:nvSpPr>
        <p:spPr>
          <a:xfrm>
            <a:off x="2286697" y="3618923"/>
            <a:ext cx="8801100" cy="906896"/>
          </a:xfrm>
          <a:prstGeom prst="rect">
            <a:avLst/>
          </a:prstGeom>
        </p:spPr>
        <p:txBody>
          <a:bodyPr vert="horz" lIns="91440" tIns="45720" rIns="91440" bIns="45720" rtlCol="0" anchor="t">
            <a:normAutofit/>
          </a:bodyPr>
          <a:lstStyle>
            <a:lvl1pPr marL="0" indent="0" algn="l" defTabSz="914400" rtl="0" eaLnBrk="1" latinLnBrk="0" hangingPunct="1">
              <a:lnSpc>
                <a:spcPct val="90000"/>
              </a:lnSpc>
              <a:spcBef>
                <a:spcPts val="1000"/>
              </a:spcBef>
              <a:buFont typeface="Arial" panose="020B0604020202020204" pitchFamily="34" charset="0"/>
              <a:buNone/>
              <a:defRPr lang="en-US" sz="2400" b="0" kern="1200">
                <a:solidFill>
                  <a:schemeClr val="bg1"/>
                </a:solidFill>
                <a:latin typeface="Segoe UI" panose="020B0502040204020203" pitchFamily="34" charset="0"/>
                <a:ea typeface="+mn-ea"/>
                <a:cs typeface="Segoe UI" panose="020B0502040204020203" pitchFamily="34" charset="0"/>
              </a:defRPr>
            </a:lvl1pPr>
            <a:lvl2pPr marL="457200" indent="0" algn="l" defTabSz="914400" rtl="0" eaLnBrk="1" latinLnBrk="0" hangingPunct="1">
              <a:lnSpc>
                <a:spcPct val="90000"/>
              </a:lnSpc>
              <a:spcBef>
                <a:spcPts val="500"/>
              </a:spcBef>
              <a:buFont typeface="Arial" panose="020B0604020202020204" pitchFamily="34" charset="0"/>
              <a:buNone/>
              <a:defRPr lang="en-US" sz="2400" kern="1200">
                <a:solidFill>
                  <a:schemeClr val="tx1">
                    <a:lumMod val="65000"/>
                    <a:lumOff val="35000"/>
                  </a:schemeClr>
                </a:solidFill>
                <a:latin typeface="Segoe UI" panose="020B0502040204020203" pitchFamily="34" charset="0"/>
                <a:ea typeface="+mn-ea"/>
                <a:cs typeface="Segoe UI" panose="020B0502040204020203" pitchFamily="34" charset="0"/>
              </a:defRPr>
            </a:lvl2pPr>
            <a:lvl3pPr marL="914400" indent="0" algn="l" defTabSz="914400" rtl="0" eaLnBrk="1" latinLnBrk="0" hangingPunct="1">
              <a:lnSpc>
                <a:spcPct val="90000"/>
              </a:lnSpc>
              <a:spcBef>
                <a:spcPts val="500"/>
              </a:spcBef>
              <a:buFont typeface="Arial" panose="020B0604020202020204" pitchFamily="34" charset="0"/>
              <a:buNone/>
              <a:defRPr lang="en-US" sz="2000" kern="1200">
                <a:solidFill>
                  <a:schemeClr val="tx1">
                    <a:lumMod val="65000"/>
                    <a:lumOff val="35000"/>
                  </a:schemeClr>
                </a:solidFill>
                <a:latin typeface="Segoe UI" panose="020B0502040204020203" pitchFamily="34" charset="0"/>
                <a:ea typeface="+mn-ea"/>
                <a:cs typeface="Segoe UI" panose="020B0502040204020203" pitchFamily="34" charset="0"/>
              </a:defRPr>
            </a:lvl3pPr>
            <a:lvl4pPr marL="13716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4pPr>
            <a:lvl5pPr marL="1828800" indent="0" algn="l" defTabSz="914400" rtl="0" eaLnBrk="1" latinLnBrk="0" hangingPunct="1">
              <a:lnSpc>
                <a:spcPct val="90000"/>
              </a:lnSpc>
              <a:spcBef>
                <a:spcPts val="500"/>
              </a:spcBef>
              <a:buFont typeface="Arial" panose="020B0604020202020204" pitchFamily="34" charset="0"/>
              <a:buNone/>
              <a:defRPr lang="en-US" sz="1800" kern="1200">
                <a:solidFill>
                  <a:schemeClr val="tx1">
                    <a:lumMod val="65000"/>
                    <a:lumOff val="35000"/>
                  </a:schemeClr>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SG" sz="1800" b="1">
                <a:latin typeface="Segoe UI"/>
                <a:cs typeface="Segoe UI"/>
              </a:rPr>
              <a:t>James Lee</a:t>
            </a:r>
            <a:br>
              <a:rPr lang="en-SG" sz="1800"/>
            </a:br>
            <a:r>
              <a:rPr lang="en-SG" sz="1600">
                <a:latin typeface="Segoe UI"/>
                <a:cs typeface="Segoe UI"/>
              </a:rPr>
              <a:t>Customer Engineer (Azure Data &amp; AI)</a:t>
            </a:r>
            <a:endParaRPr lang="en-SG" sz="1600"/>
          </a:p>
        </p:txBody>
      </p:sp>
      <p:pic>
        <p:nvPicPr>
          <p:cNvPr id="1026" name="Picture 2">
            <a:extLst>
              <a:ext uri="{FF2B5EF4-FFF2-40B4-BE49-F238E27FC236}">
                <a16:creationId xmlns:a16="http://schemas.microsoft.com/office/drawing/2014/main" id="{9AA82947-02B8-5B4E-9AD8-C930C4FC0BC9}"/>
              </a:ext>
            </a:extLst>
          </p:cNvPr>
          <p:cNvPicPr>
            <a:picLocks noChangeAspect="1" noChangeArrowheads="1"/>
          </p:cNvPicPr>
          <p:nvPr/>
        </p:nvPicPr>
        <p:blipFill>
          <a:blip r:embed="rId3"/>
          <a:srcRect/>
          <a:stretch>
            <a:fillRect/>
          </a:stretch>
        </p:blipFill>
        <p:spPr bwMode="auto">
          <a:xfrm>
            <a:off x="873090" y="3414065"/>
            <a:ext cx="1316613" cy="1316613"/>
          </a:xfrm>
          <a:prstGeom prst="ellipse">
            <a:avLst/>
          </a:prstGeom>
          <a:ln w="0" cap="rnd">
            <a:solidFill>
              <a:srgbClr val="333333"/>
            </a:solidFill>
          </a:ln>
          <a:effectLst>
            <a:outerShdw blurRad="381000" dist="292100" dir="5400000" sx="1000" sy="1000" rotWithShape="0">
              <a:srgbClr val="000000">
                <a:alpha val="22000"/>
              </a:srgbClr>
            </a:outerShdw>
            <a:softEdge rad="0"/>
          </a:effectLst>
          <a:scene3d>
            <a:camera prst="orthographicFront"/>
            <a:lightRig rig="contrasting" dir="t">
              <a:rot lat="0" lon="0" rev="3000000"/>
            </a:lightRig>
          </a:scene3d>
          <a:sp3d contourW="7620">
            <a:bevelT w="95250" h="31750"/>
            <a:contourClr>
              <a:srgbClr val="333333"/>
            </a:contourClr>
          </a:sp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68377956"/>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What is Machine Learning ?</a:t>
            </a:r>
          </a:p>
        </p:txBody>
      </p:sp>
      <p:sp>
        <p:nvSpPr>
          <p:cNvPr id="3" name="Content Placeholder 2"/>
          <p:cNvSpPr>
            <a:spLocks noGrp="1"/>
          </p:cNvSpPr>
          <p:nvPr>
            <p:ph idx="1"/>
          </p:nvPr>
        </p:nvSpPr>
        <p:spPr/>
        <p:txBody>
          <a:bodyPr/>
          <a:lstStyle/>
          <a:p>
            <a:endParaRPr lang="en-US"/>
          </a:p>
          <a:p>
            <a:endParaRPr lang="en-US"/>
          </a:p>
          <a:p>
            <a:pPr marL="0" indent="0" algn="ctr">
              <a:buNone/>
            </a:pPr>
            <a:endParaRPr lang="en-US"/>
          </a:p>
          <a:p>
            <a:pPr marL="0" indent="0" algn="ctr">
              <a:buNone/>
            </a:pPr>
            <a:endParaRPr lang="en-US"/>
          </a:p>
          <a:p>
            <a:pPr marL="0" indent="0" algn="ctr">
              <a:buNone/>
            </a:pPr>
            <a:r>
              <a:rPr lang="en-US"/>
              <a:t>Using </a:t>
            </a:r>
            <a:r>
              <a:rPr lang="en-US" b="1"/>
              <a:t>known data</a:t>
            </a:r>
            <a:r>
              <a:rPr lang="en-US"/>
              <a:t>, develop a </a:t>
            </a:r>
            <a:r>
              <a:rPr lang="en-US" b="1"/>
              <a:t>model</a:t>
            </a:r>
            <a:r>
              <a:rPr lang="en-US"/>
              <a:t> to </a:t>
            </a:r>
            <a:r>
              <a:rPr lang="en-US" u="sng"/>
              <a:t>predict</a:t>
            </a:r>
            <a:r>
              <a:rPr lang="en-US"/>
              <a:t> </a:t>
            </a:r>
            <a:r>
              <a:rPr lang="en-US" b="1"/>
              <a:t>unknown data</a:t>
            </a:r>
            <a:r>
              <a:rPr lang="en-US"/>
              <a:t>.</a:t>
            </a:r>
          </a:p>
        </p:txBody>
      </p:sp>
    </p:spTree>
    <p:extLst>
      <p:ext uri="{BB962C8B-B14F-4D97-AF65-F5344CB8AC3E}">
        <p14:creationId xmlns:p14="http://schemas.microsoft.com/office/powerpoint/2010/main" val="3186030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Why Machine Learning?</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500021" y="1625599"/>
            <a:ext cx="2056164" cy="3657600"/>
          </a:xfrm>
          <a:prstGeom prst="rect">
            <a:avLst/>
          </a:prstGeom>
        </p:spPr>
      </p:pic>
      <p:pic>
        <p:nvPicPr>
          <p:cNvPr id="6" name="Picture 5"/>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342454" y="1625599"/>
            <a:ext cx="2056164" cy="3657600"/>
          </a:xfrm>
          <a:prstGeom prst="rect">
            <a:avLst/>
          </a:prstGeom>
        </p:spPr>
      </p:pic>
      <p:pic>
        <p:nvPicPr>
          <p:cNvPr id="7" name="Picture 6"/>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6713752" y="1625599"/>
            <a:ext cx="2862789" cy="3657600"/>
          </a:xfrm>
          <a:prstGeom prst="rect">
            <a:avLst/>
          </a:prstGeom>
        </p:spPr>
      </p:pic>
      <p:pic>
        <p:nvPicPr>
          <p:cNvPr id="3" name="Picture 2"/>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9651384" y="1625599"/>
            <a:ext cx="2235816" cy="3177626"/>
          </a:xfrm>
          <a:prstGeom prst="rect">
            <a:avLst/>
          </a:prstGeom>
        </p:spPr>
      </p:pic>
      <p:pic>
        <p:nvPicPr>
          <p:cNvPr id="8" name="Picture 7"/>
          <p:cNvPicPr>
            <a:picLocks noChangeAspect="1"/>
          </p:cNvPicPr>
          <p:nvPr/>
        </p:nvPicPr>
        <p:blipFill rotWithShape="1">
          <a:blip r:embed="rId7"/>
          <a:srcRect r="25360"/>
          <a:stretch/>
        </p:blipFill>
        <p:spPr>
          <a:xfrm>
            <a:off x="4603129" y="1625599"/>
            <a:ext cx="2046568" cy="3657600"/>
          </a:xfrm>
          <a:prstGeom prst="rect">
            <a:avLst/>
          </a:prstGeom>
          <a:ln w="3175">
            <a:solidFill>
              <a:schemeClr val="tx1"/>
            </a:solidFill>
          </a:ln>
        </p:spPr>
      </p:pic>
    </p:spTree>
    <p:extLst>
      <p:ext uri="{BB962C8B-B14F-4D97-AF65-F5344CB8AC3E}">
        <p14:creationId xmlns:p14="http://schemas.microsoft.com/office/powerpoint/2010/main" val="42769762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448309" y="12568"/>
            <a:ext cx="9160609" cy="6844945"/>
          </a:xfrm>
          <a:prstGeom prst="rect">
            <a:avLst/>
          </a:prstGeom>
        </p:spPr>
      </p:pic>
      <p:sp>
        <p:nvSpPr>
          <p:cNvPr id="3" name="Rectangular Callout 2"/>
          <p:cNvSpPr/>
          <p:nvPr/>
        </p:nvSpPr>
        <p:spPr bwMode="auto">
          <a:xfrm>
            <a:off x="383399" y="1149187"/>
            <a:ext cx="1529644" cy="597792"/>
          </a:xfrm>
          <a:prstGeom prst="wedgeRectCallout">
            <a:avLst>
              <a:gd name="adj1" fmla="val 80316"/>
              <a:gd name="adj2" fmla="val -154167"/>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a:gradFill>
                  <a:gsLst>
                    <a:gs pos="0">
                      <a:srgbClr val="FFFFFF"/>
                    </a:gs>
                    <a:gs pos="100000">
                      <a:srgbClr val="FFFFFF"/>
                    </a:gs>
                  </a:gsLst>
                  <a:lin ang="5400000" scaled="0"/>
                </a:gradFill>
                <a:ea typeface="Segoe UI" pitchFamily="34" charset="0"/>
                <a:cs typeface="Segoe UI" pitchFamily="34" charset="0"/>
              </a:rPr>
              <a:t>What language?</a:t>
            </a:r>
          </a:p>
        </p:txBody>
      </p:sp>
      <p:sp>
        <p:nvSpPr>
          <p:cNvPr id="4" name="Rectangular Callout 3"/>
          <p:cNvSpPr/>
          <p:nvPr/>
        </p:nvSpPr>
        <p:spPr bwMode="auto">
          <a:xfrm>
            <a:off x="213438" y="3622405"/>
            <a:ext cx="1529644" cy="597792"/>
          </a:xfrm>
          <a:prstGeom prst="wedgeRectCallout">
            <a:avLst>
              <a:gd name="adj1" fmla="val 91044"/>
              <a:gd name="adj2" fmla="val -1985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a:gradFill>
                  <a:gsLst>
                    <a:gs pos="0">
                      <a:srgbClr val="FFFFFF"/>
                    </a:gs>
                    <a:gs pos="100000">
                      <a:srgbClr val="FFFFFF"/>
                    </a:gs>
                  </a:gsLst>
                  <a:lin ang="5400000" scaled="0"/>
                </a:gradFill>
                <a:ea typeface="Segoe UI" pitchFamily="34" charset="0"/>
                <a:cs typeface="Segoe UI" pitchFamily="34" charset="0"/>
              </a:rPr>
              <a:t>Misspelled?</a:t>
            </a:r>
          </a:p>
        </p:txBody>
      </p:sp>
      <p:sp>
        <p:nvSpPr>
          <p:cNvPr id="5" name="Rectangular Callout 4"/>
          <p:cNvSpPr/>
          <p:nvPr/>
        </p:nvSpPr>
        <p:spPr bwMode="auto">
          <a:xfrm>
            <a:off x="10314147" y="1835069"/>
            <a:ext cx="1529644" cy="597792"/>
          </a:xfrm>
          <a:prstGeom prst="wedgeRectCallout">
            <a:avLst>
              <a:gd name="adj1" fmla="val -174473"/>
              <a:gd name="adj2" fmla="val 296814"/>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a:gradFill>
                  <a:gsLst>
                    <a:gs pos="0">
                      <a:srgbClr val="FFFFFF"/>
                    </a:gs>
                    <a:gs pos="100000">
                      <a:srgbClr val="FFFFFF"/>
                    </a:gs>
                  </a:gsLst>
                  <a:lin ang="5400000" scaled="0"/>
                </a:gradFill>
                <a:ea typeface="Segoe UI" pitchFamily="34" charset="0"/>
                <a:cs typeface="Segoe UI" pitchFamily="34" charset="0"/>
              </a:rPr>
              <a:t>What is the intent?</a:t>
            </a:r>
          </a:p>
        </p:txBody>
      </p:sp>
      <p:sp>
        <p:nvSpPr>
          <p:cNvPr id="6" name="Rectangular Callout 5"/>
          <p:cNvSpPr/>
          <p:nvPr/>
        </p:nvSpPr>
        <p:spPr bwMode="auto">
          <a:xfrm>
            <a:off x="7958142" y="206063"/>
            <a:ext cx="2271246" cy="808597"/>
          </a:xfrm>
          <a:prstGeom prst="wedgeRectCallout">
            <a:avLst>
              <a:gd name="adj1" fmla="val -140529"/>
              <a:gd name="adj2" fmla="val 9989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a:gradFill>
                  <a:gsLst>
                    <a:gs pos="0">
                      <a:srgbClr val="FFFFFF"/>
                    </a:gs>
                    <a:gs pos="100000">
                      <a:srgbClr val="FFFFFF"/>
                    </a:gs>
                  </a:gsLst>
                  <a:lin ang="5400000" scaled="0"/>
                </a:gradFill>
                <a:ea typeface="Segoe UI" pitchFamily="34" charset="0"/>
                <a:cs typeface="Segoe UI" pitchFamily="34" charset="0"/>
              </a:rPr>
              <a:t>What is the probability of a click on each ad?</a:t>
            </a:r>
          </a:p>
        </p:txBody>
      </p:sp>
      <p:sp>
        <p:nvSpPr>
          <p:cNvPr id="7" name="Rectangular Callout 6"/>
          <p:cNvSpPr/>
          <p:nvPr/>
        </p:nvSpPr>
        <p:spPr bwMode="auto">
          <a:xfrm>
            <a:off x="266185" y="4835570"/>
            <a:ext cx="1881287" cy="996320"/>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a:gradFill>
                  <a:gsLst>
                    <a:gs pos="0">
                      <a:srgbClr val="FFFFFF"/>
                    </a:gs>
                    <a:gs pos="100000">
                      <a:srgbClr val="FFFFFF"/>
                    </a:gs>
                  </a:gsLst>
                  <a:lin ang="5400000" scaled="0"/>
                </a:gradFill>
                <a:ea typeface="Segoe UI" pitchFamily="34" charset="0"/>
                <a:cs typeface="Segoe UI" pitchFamily="34" charset="0"/>
              </a:rPr>
              <a:t>Which links are most likely to get clicked?</a:t>
            </a:r>
          </a:p>
        </p:txBody>
      </p:sp>
      <p:sp>
        <p:nvSpPr>
          <p:cNvPr id="9" name="Rectangular Callout 8"/>
          <p:cNvSpPr/>
          <p:nvPr/>
        </p:nvSpPr>
        <p:spPr bwMode="auto">
          <a:xfrm>
            <a:off x="10217445" y="3323509"/>
            <a:ext cx="1829733" cy="597792"/>
          </a:xfrm>
          <a:prstGeom prst="wedgeRectCallout">
            <a:avLst>
              <a:gd name="adj1" fmla="val -241406"/>
              <a:gd name="adj2" fmla="val 128186"/>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a:gradFill>
                  <a:gsLst>
                    <a:gs pos="0">
                      <a:srgbClr val="FFFFFF"/>
                    </a:gs>
                    <a:gs pos="100000">
                      <a:srgbClr val="FFFFFF"/>
                    </a:gs>
                  </a:gsLst>
                  <a:lin ang="5400000" scaled="0"/>
                </a:gradFill>
                <a:ea typeface="Segoe UI" pitchFamily="34" charset="0"/>
                <a:cs typeface="Segoe UI" pitchFamily="34" charset="0"/>
              </a:rPr>
              <a:t>Are any of these pages malicious?</a:t>
            </a:r>
          </a:p>
        </p:txBody>
      </p:sp>
      <p:sp>
        <p:nvSpPr>
          <p:cNvPr id="10" name="Rectangle 9"/>
          <p:cNvSpPr/>
          <p:nvPr/>
        </p:nvSpPr>
        <p:spPr bwMode="auto">
          <a:xfrm>
            <a:off x="10112173" y="4431181"/>
            <a:ext cx="1828541" cy="2180183"/>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a:gradFill>
                  <a:gsLst>
                    <a:gs pos="0">
                      <a:srgbClr val="FFFFFF"/>
                    </a:gs>
                    <a:gs pos="100000">
                      <a:srgbClr val="FFFFFF"/>
                    </a:gs>
                  </a:gsLst>
                  <a:lin ang="5400000" scaled="0"/>
                </a:gradFill>
                <a:ea typeface="Segoe UI" pitchFamily="34" charset="0"/>
                <a:cs typeface="Segoe UI" pitchFamily="34" charset="0"/>
              </a:rPr>
              <a:t>What pages should we index?</a:t>
            </a:r>
          </a:p>
          <a:p>
            <a:pPr algn="ctr" defTabSz="913924" fontAlgn="base">
              <a:spcBef>
                <a:spcPct val="0"/>
              </a:spcBef>
              <a:spcAft>
                <a:spcPct val="0"/>
              </a:spcAft>
            </a:pPr>
            <a:endParaRPr lang="en-US" i="1">
              <a:gradFill>
                <a:gsLst>
                  <a:gs pos="0">
                    <a:srgbClr val="FFFFFF"/>
                  </a:gs>
                  <a:gs pos="100000">
                    <a:srgbClr val="FFFFFF"/>
                  </a:gs>
                </a:gsLst>
                <a:lin ang="5400000" scaled="0"/>
              </a:gradFill>
              <a:ea typeface="Segoe UI" pitchFamily="34" charset="0"/>
              <a:cs typeface="Segoe UI" pitchFamily="34" charset="0"/>
            </a:endParaRPr>
          </a:p>
          <a:p>
            <a:pPr algn="ctr" defTabSz="913924" fontAlgn="base">
              <a:spcBef>
                <a:spcPct val="0"/>
              </a:spcBef>
              <a:spcAft>
                <a:spcPct val="0"/>
              </a:spcAft>
            </a:pPr>
            <a:r>
              <a:rPr lang="en-US" i="1">
                <a:gradFill>
                  <a:gsLst>
                    <a:gs pos="0">
                      <a:srgbClr val="FFFFFF"/>
                    </a:gs>
                    <a:gs pos="100000">
                      <a:srgbClr val="FFFFFF"/>
                    </a:gs>
                  </a:gsLst>
                  <a:lin ang="5400000" scaled="0"/>
                </a:gradFill>
                <a:ea typeface="Segoe UI" pitchFamily="34" charset="0"/>
                <a:cs typeface="Segoe UI" pitchFamily="34" charset="0"/>
              </a:rPr>
              <a:t>What ad pricing will optimize revenue?</a:t>
            </a:r>
          </a:p>
        </p:txBody>
      </p:sp>
      <p:sp>
        <p:nvSpPr>
          <p:cNvPr id="12" name="Rectangular Callout 11"/>
          <p:cNvSpPr/>
          <p:nvPr/>
        </p:nvSpPr>
        <p:spPr bwMode="auto">
          <a:xfrm>
            <a:off x="383398" y="2303746"/>
            <a:ext cx="1529644" cy="896686"/>
          </a:xfrm>
          <a:prstGeom prst="wedgeRectCallout">
            <a:avLst>
              <a:gd name="adj1" fmla="val 79167"/>
              <a:gd name="adj2" fmla="val -81203"/>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i="1">
                <a:gradFill>
                  <a:gsLst>
                    <a:gs pos="0">
                      <a:srgbClr val="FFFFFF"/>
                    </a:gs>
                    <a:gs pos="100000">
                      <a:srgbClr val="FFFFFF"/>
                    </a:gs>
                  </a:gsLst>
                  <a:lin ang="5400000" scaled="0"/>
                </a:gradFill>
                <a:ea typeface="Segoe UI" pitchFamily="34" charset="0"/>
                <a:cs typeface="Segoe UI" pitchFamily="34" charset="0"/>
              </a:rPr>
              <a:t>Which ads to show, and in what order?</a:t>
            </a:r>
          </a:p>
        </p:txBody>
      </p:sp>
      <p:sp>
        <p:nvSpPr>
          <p:cNvPr id="13" name="Rectangle 12"/>
          <p:cNvSpPr/>
          <p:nvPr/>
        </p:nvSpPr>
        <p:spPr bwMode="auto">
          <a:xfrm>
            <a:off x="2731803" y="2133963"/>
            <a:ext cx="5393589" cy="1681844"/>
          </a:xfrm>
          <a:prstGeom prst="rect">
            <a:avLst/>
          </a:prstGeom>
          <a:solidFill>
            <a:schemeClr val="accent1">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45713" tIns="45713" rIns="45713" bIns="45713" numCol="1" spcCol="0" rtlCol="0" fromWordArt="0" anchor="ctr" anchorCtr="0" forceAA="0" compatLnSpc="1">
            <a:prstTxWarp prst="textNoShape">
              <a:avLst/>
            </a:prstTxWarp>
            <a:noAutofit/>
          </a:bodyPr>
          <a:lstStyle/>
          <a:p>
            <a:pPr algn="ctr" defTabSz="913924" fontAlgn="base">
              <a:spcBef>
                <a:spcPct val="0"/>
              </a:spcBef>
              <a:spcAft>
                <a:spcPct val="0"/>
              </a:spcAft>
            </a:pPr>
            <a:r>
              <a:rPr lang="en-US" sz="2400">
                <a:solidFill>
                  <a:schemeClr val="bg1"/>
                </a:solidFill>
                <a:ea typeface="Segoe UI" pitchFamily="34" charset="0"/>
                <a:cs typeface="Segoe UI" pitchFamily="34" charset="0"/>
              </a:rPr>
              <a:t>Machine learning enables nearly every value proposition of web search.</a:t>
            </a:r>
          </a:p>
        </p:txBody>
      </p:sp>
    </p:spTree>
    <p:extLst>
      <p:ext uri="{BB962C8B-B14F-4D97-AF65-F5344CB8AC3E}">
        <p14:creationId xmlns:p14="http://schemas.microsoft.com/office/powerpoint/2010/main" val="2471605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fad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fade">
                                      <p:cBhvr>
                                        <p:cTn id="22" dur="500"/>
                                        <p:tgtEl>
                                          <p:spTgt spid="5"/>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fade">
                                      <p:cBhvr>
                                        <p:cTn id="37" dur="500"/>
                                        <p:tgtEl>
                                          <p:spTgt spid="12"/>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0"/>
                                        </p:tgtEl>
                                        <p:attrNameLst>
                                          <p:attrName>style.visibility</p:attrName>
                                        </p:attrNameLst>
                                      </p:cBhvr>
                                      <p:to>
                                        <p:strVal val="visible"/>
                                      </p:to>
                                    </p:set>
                                    <p:animEffect transition="in" filter="fade">
                                      <p:cBhvr>
                                        <p:cTn id="42" dur="500"/>
                                        <p:tgtEl>
                                          <p:spTgt spid="10"/>
                                        </p:tgtEl>
                                      </p:cBhvr>
                                    </p:animEffect>
                                  </p:childTnLst>
                                </p:cTn>
                              </p:par>
                            </p:childTnLst>
                          </p:cTn>
                        </p:par>
                      </p:childTnLst>
                    </p:cTn>
                  </p:par>
                  <p:par>
                    <p:cTn id="43" fill="hold">
                      <p:stCondLst>
                        <p:cond delay="indefinite"/>
                      </p:stCondLst>
                      <p:childTnLst>
                        <p:par>
                          <p:cTn id="44" fill="hold">
                            <p:stCondLst>
                              <p:cond delay="0"/>
                            </p:stCondLst>
                            <p:childTnLst>
                              <p:par>
                                <p:cTn id="45" presetID="53" presetClass="entr" presetSubtype="16" fill="hold" grpId="0" nodeType="clickEffect">
                                  <p:stCondLst>
                                    <p:cond delay="0"/>
                                  </p:stCondLst>
                                  <p:childTnLst>
                                    <p:set>
                                      <p:cBhvr>
                                        <p:cTn id="46" dur="1" fill="hold">
                                          <p:stCondLst>
                                            <p:cond delay="0"/>
                                          </p:stCondLst>
                                        </p:cTn>
                                        <p:tgtEl>
                                          <p:spTgt spid="13"/>
                                        </p:tgtEl>
                                        <p:attrNameLst>
                                          <p:attrName>style.visibility</p:attrName>
                                        </p:attrNameLst>
                                      </p:cBhvr>
                                      <p:to>
                                        <p:strVal val="visible"/>
                                      </p:to>
                                    </p:set>
                                    <p:anim calcmode="lin" valueType="num">
                                      <p:cBhvr>
                                        <p:cTn id="47" dur="500" fill="hold"/>
                                        <p:tgtEl>
                                          <p:spTgt spid="13"/>
                                        </p:tgtEl>
                                        <p:attrNameLst>
                                          <p:attrName>ppt_w</p:attrName>
                                        </p:attrNameLst>
                                      </p:cBhvr>
                                      <p:tavLst>
                                        <p:tav tm="0">
                                          <p:val>
                                            <p:fltVal val="0"/>
                                          </p:val>
                                        </p:tav>
                                        <p:tav tm="100000">
                                          <p:val>
                                            <p:strVal val="#ppt_w"/>
                                          </p:val>
                                        </p:tav>
                                      </p:tavLst>
                                    </p:anim>
                                    <p:anim calcmode="lin" valueType="num">
                                      <p:cBhvr>
                                        <p:cTn id="48" dur="500" fill="hold"/>
                                        <p:tgtEl>
                                          <p:spTgt spid="13"/>
                                        </p:tgtEl>
                                        <p:attrNameLst>
                                          <p:attrName>ppt_h</p:attrName>
                                        </p:attrNameLst>
                                      </p:cBhvr>
                                      <p:tavLst>
                                        <p:tav tm="0">
                                          <p:val>
                                            <p:fltVal val="0"/>
                                          </p:val>
                                        </p:tav>
                                        <p:tav tm="100000">
                                          <p:val>
                                            <p:strVal val="#ppt_h"/>
                                          </p:val>
                                        </p:tav>
                                      </p:tavLst>
                                    </p:anim>
                                    <p:animEffect transition="in" filter="fade">
                                      <p:cBhvr>
                                        <p:cTn id="4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9" grpId="0" animBg="1"/>
      <p:bldP spid="10" grpId="0" animBg="1"/>
      <p:bldP spid="12"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Image Analyze</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152397" y="1233714"/>
            <a:ext cx="5486400" cy="3130377"/>
          </a:xfrm>
          <a:prstGeom prst="rect">
            <a:avLst/>
          </a:prstGeom>
        </p:spPr>
      </p:pic>
      <p:pic>
        <p:nvPicPr>
          <p:cNvPr id="4" name="Picture 3"/>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6095999" y="1233714"/>
            <a:ext cx="5486400" cy="2947258"/>
          </a:xfrm>
          <a:prstGeom prst="rect">
            <a:avLst/>
          </a:prstGeom>
        </p:spPr>
      </p:pic>
      <p:pic>
        <p:nvPicPr>
          <p:cNvPr id="5" name="Picture 4"/>
          <p:cNvPicPr>
            <a:picLocks noChangeAspect="1"/>
          </p:cNvPicPr>
          <p:nvPr/>
        </p:nvPicPr>
        <p:blipFill>
          <a:blip r:embed="rId5" cstate="email">
            <a:extLst>
              <a:ext uri="{28A0092B-C50C-407E-A947-70E740481C1C}">
                <a14:useLocalDpi xmlns:a14="http://schemas.microsoft.com/office/drawing/2010/main"/>
              </a:ext>
            </a:extLst>
          </a:blip>
          <a:stretch>
            <a:fillRect/>
          </a:stretch>
        </p:blipFill>
        <p:spPr>
          <a:xfrm>
            <a:off x="152397" y="3583214"/>
            <a:ext cx="5486400" cy="3089710"/>
          </a:xfrm>
          <a:prstGeom prst="rect">
            <a:avLst/>
          </a:prstGeom>
        </p:spPr>
      </p:pic>
      <p:pic>
        <p:nvPicPr>
          <p:cNvPr id="6" name="Picture 5"/>
          <p:cNvPicPr>
            <a:picLocks noChangeAspect="1"/>
          </p:cNvPicPr>
          <p:nvPr/>
        </p:nvPicPr>
        <p:blipFill>
          <a:blip r:embed="rId6" cstate="email">
            <a:extLst>
              <a:ext uri="{28A0092B-C50C-407E-A947-70E740481C1C}">
                <a14:useLocalDpi xmlns:a14="http://schemas.microsoft.com/office/drawing/2010/main"/>
              </a:ext>
            </a:extLst>
          </a:blip>
          <a:stretch>
            <a:fillRect/>
          </a:stretch>
        </p:blipFill>
        <p:spPr>
          <a:xfrm>
            <a:off x="6095999" y="3583214"/>
            <a:ext cx="5486400" cy="3198682"/>
          </a:xfrm>
          <a:prstGeom prst="rect">
            <a:avLst/>
          </a:prstGeom>
        </p:spPr>
      </p:pic>
    </p:spTree>
    <p:extLst>
      <p:ext uri="{BB962C8B-B14F-4D97-AF65-F5344CB8AC3E}">
        <p14:creationId xmlns:p14="http://schemas.microsoft.com/office/powerpoint/2010/main" val="36458515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Text Analytics: User reviews</a:t>
            </a:r>
          </a:p>
        </p:txBody>
      </p:sp>
      <p:pic>
        <p:nvPicPr>
          <p:cNvPr id="3" name="Picture 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36293" y="2016125"/>
            <a:ext cx="5770807" cy="3867150"/>
          </a:xfrm>
          <a:prstGeom prst="rect">
            <a:avLst/>
          </a:prstGeom>
        </p:spPr>
      </p:pic>
      <p:pic>
        <p:nvPicPr>
          <p:cNvPr id="4" name="Picture 3"/>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6226175" y="2016125"/>
            <a:ext cx="5724525" cy="3876675"/>
          </a:xfrm>
          <a:prstGeom prst="rect">
            <a:avLst/>
          </a:prstGeom>
        </p:spPr>
      </p:pic>
      <p:sp>
        <p:nvSpPr>
          <p:cNvPr id="7" name="TextBox 6"/>
          <p:cNvSpPr txBox="1"/>
          <p:nvPr/>
        </p:nvSpPr>
        <p:spPr>
          <a:xfrm>
            <a:off x="152400" y="1431350"/>
            <a:ext cx="1477264" cy="584775"/>
          </a:xfrm>
          <a:prstGeom prst="rect">
            <a:avLst/>
          </a:prstGeom>
          <a:noFill/>
        </p:spPr>
        <p:txBody>
          <a:bodyPr wrap="none" rtlCol="0">
            <a:spAutoFit/>
          </a:bodyPr>
          <a:lstStyle/>
          <a:p>
            <a:r>
              <a:rPr lang="en-US" sz="3200"/>
              <a:t>Positive</a:t>
            </a:r>
          </a:p>
        </p:txBody>
      </p:sp>
      <p:sp>
        <p:nvSpPr>
          <p:cNvPr id="8" name="TextBox 7"/>
          <p:cNvSpPr txBox="1"/>
          <p:nvPr/>
        </p:nvSpPr>
        <p:spPr>
          <a:xfrm>
            <a:off x="6090993" y="1457325"/>
            <a:ext cx="1650388" cy="584775"/>
          </a:xfrm>
          <a:prstGeom prst="rect">
            <a:avLst/>
          </a:prstGeom>
          <a:noFill/>
        </p:spPr>
        <p:txBody>
          <a:bodyPr wrap="none" rtlCol="0">
            <a:spAutoFit/>
          </a:bodyPr>
          <a:lstStyle/>
          <a:p>
            <a:r>
              <a:rPr lang="en-US" sz="3200"/>
              <a:t>Negative</a:t>
            </a:r>
          </a:p>
        </p:txBody>
      </p:sp>
    </p:spTree>
    <p:extLst>
      <p:ext uri="{BB962C8B-B14F-4D97-AF65-F5344CB8AC3E}">
        <p14:creationId xmlns:p14="http://schemas.microsoft.com/office/powerpoint/2010/main" val="24714772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a:t>Data Science</a:t>
            </a:r>
          </a:p>
        </p:txBody>
      </p:sp>
      <p:sp>
        <p:nvSpPr>
          <p:cNvPr id="5" name="Content Placeholder 4"/>
          <p:cNvSpPr>
            <a:spLocks noGrp="1"/>
          </p:cNvSpPr>
          <p:nvPr>
            <p:ph idx="1"/>
          </p:nvPr>
        </p:nvSpPr>
        <p:spPr>
          <a:xfrm>
            <a:off x="152400" y="1028700"/>
            <a:ext cx="11887200" cy="5359400"/>
          </a:xfrm>
        </p:spPr>
        <p:txBody>
          <a:bodyPr>
            <a:normAutofit/>
          </a:bodyPr>
          <a:lstStyle/>
          <a:p>
            <a:r>
              <a:rPr lang="en-US" sz="3200"/>
              <a:t>Data Science is far too complex</a:t>
            </a:r>
          </a:p>
          <a:p>
            <a:pPr lvl="1"/>
            <a:r>
              <a:rPr lang="en-US" sz="2800"/>
              <a:t>Cost of accessing/using efficient ML algorithms is high</a:t>
            </a:r>
          </a:p>
          <a:p>
            <a:pPr lvl="1"/>
            <a:r>
              <a:rPr lang="en-US" sz="2800"/>
              <a:t>Comprehensive knowledge required on different tools/platforms to develop a complete ML project</a:t>
            </a:r>
          </a:p>
          <a:p>
            <a:pPr lvl="1"/>
            <a:r>
              <a:rPr lang="en-US" sz="2800"/>
              <a:t>Difficult to put the developed solution into a scalable production stage</a:t>
            </a:r>
          </a:p>
          <a:p>
            <a:pPr marL="457200" lvl="1" indent="0">
              <a:buNone/>
            </a:pPr>
            <a:endParaRPr lang="en-US" sz="2800"/>
          </a:p>
          <a:p>
            <a:pPr marL="457200" lvl="1" indent="0">
              <a:buNone/>
            </a:pPr>
            <a:endParaRPr lang="en-US" sz="2800"/>
          </a:p>
          <a:p>
            <a:r>
              <a:rPr lang="en-US" sz="3200"/>
              <a:t>Need a simpler/scalable method: </a:t>
            </a:r>
          </a:p>
          <a:p>
            <a:pPr marL="0" indent="0">
              <a:buNone/>
            </a:pPr>
            <a:r>
              <a:rPr lang="en-US" sz="3200"/>
              <a:t>	</a:t>
            </a:r>
            <a:r>
              <a:rPr lang="en-US" sz="2800"/>
              <a:t>Azure Machine Learning Service</a:t>
            </a:r>
          </a:p>
          <a:p>
            <a:pPr lvl="1"/>
            <a:endParaRPr lang="en-US" sz="2800"/>
          </a:p>
          <a:p>
            <a:pPr lvl="1"/>
            <a:endParaRPr lang="en-US" sz="2800"/>
          </a:p>
        </p:txBody>
      </p:sp>
      <p:grpSp>
        <p:nvGrpSpPr>
          <p:cNvPr id="8" name="Group 7"/>
          <p:cNvGrpSpPr/>
          <p:nvPr/>
        </p:nvGrpSpPr>
        <p:grpSpPr>
          <a:xfrm>
            <a:off x="7045801" y="3920273"/>
            <a:ext cx="4625809" cy="2299415"/>
            <a:chOff x="7119168" y="2207942"/>
            <a:chExt cx="4625809" cy="2299415"/>
          </a:xfrm>
        </p:grpSpPr>
        <p:pic>
          <p:nvPicPr>
            <p:cNvPr id="7" name="Picture 6" descr="Clipart - Electropherogram"/>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119168" y="2909442"/>
              <a:ext cx="4469692" cy="1597915"/>
            </a:xfrm>
            <a:prstGeom prst="rect">
              <a:avLst/>
            </a:prstGeom>
          </p:spPr>
        </p:pic>
        <p:pic>
          <p:nvPicPr>
            <p:cNvPr id="6" name="Picture 5" descr="brandyelliott - Teacher's Resources"/>
            <p:cNvPicPr>
              <a:picLocks noChangeAspect="1"/>
            </p:cNvPicPr>
            <p:nvPr/>
          </p:nvPicPr>
          <p:blipFill>
            <a:blip r:embed="rId4" cstate="email">
              <a:extLst>
                <a:ext uri="{28A0092B-C50C-407E-A947-70E740481C1C}">
                  <a14:useLocalDpi xmlns:a14="http://schemas.microsoft.com/office/drawing/2010/main"/>
                </a:ext>
              </a:extLst>
            </a:blip>
            <a:stretch>
              <a:fillRect/>
            </a:stretch>
          </p:blipFill>
          <p:spPr>
            <a:xfrm>
              <a:off x="9988107" y="2207942"/>
              <a:ext cx="1756870" cy="1677012"/>
            </a:xfrm>
            <a:prstGeom prst="rect">
              <a:avLst/>
            </a:prstGeom>
          </p:spPr>
        </p:pic>
      </p:grpSp>
    </p:spTree>
    <p:extLst>
      <p:ext uri="{BB962C8B-B14F-4D97-AF65-F5344CB8AC3E}">
        <p14:creationId xmlns:p14="http://schemas.microsoft.com/office/powerpoint/2010/main" val="47873907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1_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 Template draft v2 [Read-Only]" id="{AE216260-D42C-4C1E-8D5A-CECF7E24C337}" vid="{6B014B85-3B75-4FB2-9678-21D2E447F32C}"/>
    </a:ext>
  </a:extLst>
</a:theme>
</file>

<file path=ppt/theme/theme3.xml><?xml version="1.0" encoding="utf-8"?>
<a:theme xmlns:a="http://schemas.openxmlformats.org/drawingml/2006/main" name="1_Modern Workplace 2016">
  <a:themeElements>
    <a:clrScheme name="Custom 10">
      <a:dk1>
        <a:srgbClr val="2C292A"/>
      </a:dk1>
      <a:lt1>
        <a:srgbClr val="F1EFED"/>
      </a:lt1>
      <a:dk2>
        <a:srgbClr val="2C292A"/>
      </a:dk2>
      <a:lt2>
        <a:srgbClr val="FFFFFF"/>
      </a:lt2>
      <a:accent1>
        <a:srgbClr val="D83B01"/>
      </a:accent1>
      <a:accent2>
        <a:srgbClr val="FFC000"/>
      </a:accent2>
      <a:accent3>
        <a:srgbClr val="0078D7"/>
      </a:accent3>
      <a:accent4>
        <a:srgbClr val="2C292A"/>
      </a:accent4>
      <a:accent5>
        <a:srgbClr val="5A5456"/>
      </a:accent5>
      <a:accent6>
        <a:srgbClr val="B2ADAE"/>
      </a:accent6>
      <a:hlink>
        <a:srgbClr val="ED6722"/>
      </a:hlink>
      <a:folHlink>
        <a:srgbClr val="ED6722"/>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Brand_template_16-9_Business_BLUE_2015_1.potx" id="{CA9BE438-1B0F-41E9-BD34-9780A77D52B5}" vid="{6EB7C265-9C81-4626-BD14-B5A4426B07BD}"/>
    </a:ext>
  </a:extLst>
</a:theme>
</file>

<file path=ppt/theme/theme4.xml><?xml version="1.0" encoding="utf-8"?>
<a:theme xmlns:a="http://schemas.openxmlformats.org/drawingml/2006/main" name="Server and Cloud 2013">
  <a:themeElements>
    <a:clrScheme name="Custom 5">
      <a:dk1>
        <a:srgbClr val="505050"/>
      </a:dk1>
      <a:lt1>
        <a:srgbClr val="FFFFFF"/>
      </a:lt1>
      <a:dk2>
        <a:srgbClr val="008272"/>
      </a:dk2>
      <a:lt2>
        <a:srgbClr val="D2D2D2"/>
      </a:lt2>
      <a:accent1>
        <a:srgbClr val="0072C6"/>
      </a:accent1>
      <a:accent2>
        <a:srgbClr val="DC3C00"/>
      </a:accent2>
      <a:accent3>
        <a:srgbClr val="008272"/>
      </a:accent3>
      <a:accent4>
        <a:srgbClr val="68217A"/>
      </a:accent4>
      <a:accent5>
        <a:srgbClr val="002050"/>
      </a:accent5>
      <a:accent6>
        <a:srgbClr val="442359"/>
      </a:accent6>
      <a:hlink>
        <a:srgbClr val="0072C6"/>
      </a:hlink>
      <a:folHlink>
        <a:srgbClr val="0072C6"/>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STB_Template_16-9_Sept2013_v12.potx" id="{9C7765DE-A674-4011-A212-5D742AF30369}" vid="{5465D01F-9AE6-47ED-AC67-4D8944814AA9}"/>
    </a:ext>
  </a:extLst>
</a:theme>
</file>

<file path=ppt/theme/theme5.xml><?xml version="1.0" encoding="utf-8"?>
<a:theme xmlns:a="http://schemas.openxmlformats.org/drawingml/2006/main" name="3_Conten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Arial Black-Arial">
      <a:majorFont>
        <a:latin typeface="Arial Black" panose="020B0A04020102020204"/>
        <a:ea typeface=""/>
        <a:cs typeface=""/>
        <a:font script="Jpan" typeface="ＭＳ ゴシック"/>
        <a:font script="Hang" typeface="굴림"/>
        <a:font script="Hans" typeface="微软雅黑"/>
        <a:font script="Hant" typeface="微軟正黑體"/>
        <a:font script="Arab" typeface="Tahoma"/>
        <a:font script="Hebr" typeface="Tahoma"/>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TC-PPT-template-3" id="{CB02E96B-22DC-0E4A-AB61-1EC90F477878}" vid="{22C149D1-F104-3146-A4D2-1824E16232AC}"/>
    </a:ext>
  </a:extLst>
</a:theme>
</file>

<file path=ppt/theme/theme6.xml><?xml version="1.0" encoding="utf-8"?>
<a:theme xmlns:a="http://schemas.openxmlformats.org/drawingml/2006/main" name="1_WHITE TEMPLATE">
  <a:themeElements>
    <a:clrScheme name="Dynamics365">
      <a:dk1>
        <a:srgbClr val="505050"/>
      </a:dk1>
      <a:lt1>
        <a:srgbClr val="FFFFFF"/>
      </a:lt1>
      <a:dk2>
        <a:srgbClr val="001E4E"/>
      </a:dk2>
      <a:lt2>
        <a:srgbClr val="3892D9"/>
      </a:lt2>
      <a:accent1>
        <a:srgbClr val="001C44"/>
      </a:accent1>
      <a:accent2>
        <a:srgbClr val="3892DA"/>
      </a:accent2>
      <a:accent3>
        <a:srgbClr val="00B6C2"/>
      </a:accent3>
      <a:accent4>
        <a:srgbClr val="4F5B6B"/>
      </a:accent4>
      <a:accent5>
        <a:srgbClr val="384351"/>
      </a:accent5>
      <a:accent6>
        <a:srgbClr val="1B212A"/>
      </a:accent6>
      <a:hlink>
        <a:srgbClr val="3893DB"/>
      </a:hlink>
      <a:folHlink>
        <a:srgbClr val="3893DB"/>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Dynamics365_template_16-9_DARK_BLUE_2017" id="{8FB303E4-D316-EC41-9A70-82CB8DE19F07}" vid="{199F96B1-A9C6-C248-867E-D36ABDDB8BCF}"/>
    </a:ext>
  </a:extLst>
</a:theme>
</file>

<file path=ppt/theme/theme7.xml><?xml version="1.0" encoding="utf-8"?>
<a:theme xmlns:a="http://schemas.openxmlformats.org/drawingml/2006/main" name="Dynamics 365">
  <a:themeElements>
    <a:clrScheme name="Dynamics365">
      <a:dk1>
        <a:srgbClr val="3C3C41"/>
      </a:dk1>
      <a:lt1>
        <a:srgbClr val="FFFFFF"/>
      </a:lt1>
      <a:dk2>
        <a:srgbClr val="008272"/>
      </a:dk2>
      <a:lt2>
        <a:srgbClr val="FFFFFF"/>
      </a:lt2>
      <a:accent1>
        <a:srgbClr val="EBEBEB"/>
      </a:accent1>
      <a:accent2>
        <a:srgbClr val="75757A"/>
      </a:accent2>
      <a:accent3>
        <a:srgbClr val="3C3C41"/>
      </a:accent3>
      <a:accent4>
        <a:srgbClr val="008272"/>
      </a:accent4>
      <a:accent5>
        <a:srgbClr val="30E5D0"/>
      </a:accent5>
      <a:accent6>
        <a:srgbClr val="FEF000"/>
      </a:accent6>
      <a:hlink>
        <a:srgbClr val="0078D4"/>
      </a:hlink>
      <a:folHlink>
        <a:srgbClr val="0078D4"/>
      </a:folHlink>
    </a:clrScheme>
    <a:fontScheme name="Dynamics 365">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defTabSz="932472" fontAlgn="base">
          <a:lnSpc>
            <a:spcPct val="90000"/>
          </a:lnSpc>
          <a:spcBef>
            <a:spcPct val="0"/>
          </a:spcBef>
          <a:spcAft>
            <a:spcPct val="0"/>
          </a:spcAft>
          <a:defRPr sz="24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182880" tIns="146304" rIns="182880" bIns="146304" rtlCol="0">
        <a:spAutoFit/>
      </a:bodyPr>
      <a:lstStyle>
        <a:defPPr>
          <a:lnSpc>
            <a:spcPct val="90000"/>
          </a:lnSpc>
          <a:spcAft>
            <a:spcPts val="600"/>
          </a:spcAft>
          <a:defRPr sz="24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Presentation1" id="{40996D19-6CB1-8A40-8625-59EE03072CAF}" vid="{D6AC121D-CF90-1B4B-8887-A6F8F11F705E}"/>
    </a:ext>
  </a:extLst>
</a:theme>
</file>

<file path=ppt/theme/theme8.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B00BBF13B4FDF4EA6093A78CFCCEF19" ma:contentTypeVersion="12" ma:contentTypeDescription="Create a new document." ma:contentTypeScope="" ma:versionID="ccebc9d076ebb4c19ce271c97ba33f07">
  <xsd:schema xmlns:xsd="http://www.w3.org/2001/XMLSchema" xmlns:xs="http://www.w3.org/2001/XMLSchema" xmlns:p="http://schemas.microsoft.com/office/2006/metadata/properties" xmlns:ns3="c4459564-d1ff-4450-9979-ab2259e2b730" xmlns:ns4="e3c9b1d3-7c5c-46d7-bb9b-135b8f230031" targetNamespace="http://schemas.microsoft.com/office/2006/metadata/properties" ma:root="true" ma:fieldsID="ccd3eb74754a2523d779ee1f58f2c13d" ns3:_="" ns4:_="">
    <xsd:import namespace="c4459564-d1ff-4450-9979-ab2259e2b730"/>
    <xsd:import namespace="e3c9b1d3-7c5c-46d7-bb9b-135b8f230031"/>
    <xsd:element name="properties">
      <xsd:complexType>
        <xsd:sequence>
          <xsd:element name="documentManagement">
            <xsd:complexType>
              <xsd:all>
                <xsd:element ref="ns3:MediaServiceMetadata" minOccurs="0"/>
                <xsd:element ref="ns3:MediaServiceFastMetadata" minOccurs="0"/>
                <xsd:element ref="ns3:MediaServiceOCR" minOccurs="0"/>
                <xsd:element ref="ns3:MediaServiceAutoTags" minOccurs="0"/>
                <xsd:element ref="ns4:SharedWithUsers" minOccurs="0"/>
                <xsd:element ref="ns4:SharedWithDetails" minOccurs="0"/>
                <xsd:element ref="ns4:SharingHintHash" minOccurs="0"/>
                <xsd:element ref="ns3:MediaServiceGenerationTime" minOccurs="0"/>
                <xsd:element ref="ns3:MediaServiceEventHashCode" minOccurs="0"/>
                <xsd:element ref="ns3:MediaServiceDateTake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4459564-d1ff-4450-9979-ab2259e2b730"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Extracted Text" ma:internalName="MediaServiceOCR" ma:readOnly="true">
      <xsd:simpleType>
        <xsd:restriction base="dms:Note">
          <xsd:maxLength value="255"/>
        </xsd:restriction>
      </xsd:simpleType>
    </xsd:element>
    <xsd:element name="MediaServiceAutoTags" ma:index="11" nillable="true" ma:displayName="Tags" ma:internalName="MediaServiceAutoTags"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DateTaken" ma:index="17" nillable="true" ma:displayName="MediaServiceDateTaken" ma:hidden="true" ma:internalName="MediaServiceDateTaken" ma:readOnly="true">
      <xsd:simpleType>
        <xsd:restriction base="dms:Text"/>
      </xsd:simpleType>
    </xsd:element>
    <xsd:element name="MediaServiceAutoKeyPoints" ma:index="18" nillable="true" ma:displayName="MediaServiceAutoKeyPoints" ma:hidden="true" ma:internalName="MediaServiceAutoKeyPoints" ma:readOnly="true">
      <xsd:simpleType>
        <xsd:restriction base="dms:Note"/>
      </xsd:simpleType>
    </xsd:element>
    <xsd:element name="MediaServiceKeyPoints" ma:index="19"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e3c9b1d3-7c5c-46d7-bb9b-135b8f230031" elementFormDefault="qualified">
    <xsd:import namespace="http://schemas.microsoft.com/office/2006/documentManagement/types"/>
    <xsd:import namespace="http://schemas.microsoft.com/office/infopath/2007/PartnerControls"/>
    <xsd:element name="SharedWithUsers" ma:index="12"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3" nillable="true" ma:displayName="Shared With Details" ma:internalName="SharedWithDetails" ma:readOnly="true">
      <xsd:simpleType>
        <xsd:restriction base="dms:Note">
          <xsd:maxLength value="255"/>
        </xsd:restriction>
      </xsd:simpleType>
    </xsd:element>
    <xsd:element name="SharingHintHash" ma:index="14" nillable="true" ma:displayName="Sharing Hint Hash"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25E6ADC6-DAEF-49DA-8EDD-9D240FB5F7C5}">
  <ds:schemaRefs>
    <ds:schemaRef ds:uri="c4459564-d1ff-4450-9979-ab2259e2b730"/>
    <ds:schemaRef ds:uri="e3c9b1d3-7c5c-46d7-bb9b-135b8f230031"/>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F3B1F568-FE4E-4594-B1C2-B47E611A0D28}">
  <ds:schemaRefs>
    <ds:schemaRef ds:uri="c4459564-d1ff-4450-9979-ab2259e2b730"/>
    <ds:schemaRef ds:uri="e3c9b1d3-7c5c-46d7-bb9b-135b8f230031"/>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D68C0EA1-691E-4807-AD03-42E03CC69EC7}">
  <ds:schemaRefs>
    <ds:schemaRef ds:uri="http://schemas.microsoft.com/sharepoint/v3/contenttype/forms"/>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1689</Words>
  <Application>Microsoft Office PowerPoint</Application>
  <PresentationFormat>Widescreen</PresentationFormat>
  <Paragraphs>218</Paragraphs>
  <Slides>22</Slides>
  <Notes>16</Notes>
  <HiddenSlides>0</HiddenSlides>
  <MMClips>0</MMClips>
  <ScaleCrop>false</ScaleCrop>
  <HeadingPairs>
    <vt:vector size="6" baseType="variant">
      <vt:variant>
        <vt:lpstr>Fonts Used</vt:lpstr>
      </vt:variant>
      <vt:variant>
        <vt:i4>13</vt:i4>
      </vt:variant>
      <vt:variant>
        <vt:lpstr>Theme</vt:lpstr>
      </vt:variant>
      <vt:variant>
        <vt:i4>7</vt:i4>
      </vt:variant>
      <vt:variant>
        <vt:lpstr>Slide Titles</vt:lpstr>
      </vt:variant>
      <vt:variant>
        <vt:i4>22</vt:i4>
      </vt:variant>
    </vt:vector>
  </HeadingPairs>
  <TitlesOfParts>
    <vt:vector size="42" baseType="lpstr">
      <vt:lpstr>Arial</vt:lpstr>
      <vt:lpstr>Black bruno</vt:lpstr>
      <vt:lpstr>Calibri</vt:lpstr>
      <vt:lpstr>Calibri Light</vt:lpstr>
      <vt:lpstr>Cambria Math</vt:lpstr>
      <vt:lpstr>Consolas</vt:lpstr>
      <vt:lpstr>Lato</vt:lpstr>
      <vt:lpstr>Lato Heavy</vt:lpstr>
      <vt:lpstr>Segoe UI</vt:lpstr>
      <vt:lpstr>Segoe UI Light</vt:lpstr>
      <vt:lpstr>Segoe UI Semibold</vt:lpstr>
      <vt:lpstr>Segoe UI Semilight</vt:lpstr>
      <vt:lpstr>Wingdings</vt:lpstr>
      <vt:lpstr>Office Theme</vt:lpstr>
      <vt:lpstr>11_Dynamics 365</vt:lpstr>
      <vt:lpstr>1_Modern Workplace 2016</vt:lpstr>
      <vt:lpstr>Server and Cloud 2013</vt:lpstr>
      <vt:lpstr>3_Content</vt:lpstr>
      <vt:lpstr>1_WHITE TEMPLATE</vt:lpstr>
      <vt:lpstr>Dynamics 365</vt:lpstr>
      <vt:lpstr>Questions About Setting Up?</vt:lpstr>
      <vt:lpstr>Disclaimer</vt:lpstr>
      <vt:lpstr>University Workshop Series</vt:lpstr>
      <vt:lpstr>What is Machine Learning ?</vt:lpstr>
      <vt:lpstr>Why Machine Learning?</vt:lpstr>
      <vt:lpstr>PowerPoint Presentation</vt:lpstr>
      <vt:lpstr>Image Analyze</vt:lpstr>
      <vt:lpstr>Text Analytics: User reviews</vt:lpstr>
      <vt:lpstr>Data Science</vt:lpstr>
      <vt:lpstr>Microsoft Azure Machine Learning</vt:lpstr>
      <vt:lpstr>Transform data into intelligent action</vt:lpstr>
      <vt:lpstr>Microsoft Azure Machine Learning</vt:lpstr>
      <vt:lpstr>Example use cases</vt:lpstr>
      <vt:lpstr>Workshop</vt:lpstr>
      <vt:lpstr>Regression</vt:lpstr>
      <vt:lpstr>Classification</vt:lpstr>
      <vt:lpstr>Clustering</vt:lpstr>
      <vt:lpstr>Certifications</vt:lpstr>
      <vt:lpstr>Microsoft Student Summit</vt:lpstr>
      <vt:lpstr>Share on your LinkedIn!</vt:lpstr>
      <vt:lpstr>Feedback Form</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Customer Engagement  Reimagined</dc:title>
  <dc:creator>Adeel Khan</dc:creator>
  <cp:lastModifiedBy>Lester Sim</cp:lastModifiedBy>
  <cp:revision>2</cp:revision>
  <dcterms:created xsi:type="dcterms:W3CDTF">2020-09-18T02:19:14Z</dcterms:created>
  <dcterms:modified xsi:type="dcterms:W3CDTF">2021-10-07T09:46:48Z</dcterms:modified>
</cp:coreProperties>
</file>